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5" r:id="rId6"/>
    <p:sldId id="267" r:id="rId7"/>
    <p:sldId id="261" r:id="rId8"/>
    <p:sldId id="278" r:id="rId9"/>
    <p:sldId id="282" r:id="rId10"/>
    <p:sldId id="277" r:id="rId11"/>
    <p:sldId id="27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1" r:id="rId20"/>
    <p:sldId id="275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66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 autoAdjust="0"/>
    <p:restoredTop sz="94660"/>
  </p:normalViewPr>
  <p:slideViewPr>
    <p:cSldViewPr>
      <p:cViewPr varScale="1">
        <p:scale>
          <a:sx n="68" d="100"/>
          <a:sy n="68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A40684-7EC6-4257-B738-600B01B71500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1A69FF-164C-4681-8629-58D6F72C3B3C}">
      <dgm:prSet phldrT="[Текст]" custT="1"/>
      <dgm:spPr/>
      <dgm:t>
        <a:bodyPr/>
        <a:lstStyle/>
        <a:p>
          <a:r>
            <a:rPr lang="ru-RU" sz="1600" b="1" dirty="0" smtClean="0"/>
            <a:t>Рельеф суши</a:t>
          </a:r>
          <a:endParaRPr lang="ru-RU" sz="1600" b="1" dirty="0"/>
        </a:p>
      </dgm:t>
    </dgm:pt>
    <dgm:pt modelId="{77871D68-7EBB-436A-9B0A-3A514CA213B0}" type="parTrans" cxnId="{85B5C194-FF6A-4F80-9355-C59AECF1065D}">
      <dgm:prSet/>
      <dgm:spPr/>
      <dgm:t>
        <a:bodyPr/>
        <a:lstStyle/>
        <a:p>
          <a:endParaRPr lang="ru-RU"/>
        </a:p>
      </dgm:t>
    </dgm:pt>
    <dgm:pt modelId="{68C468BE-5EBC-4045-AB20-98C997747401}" type="sibTrans" cxnId="{85B5C194-FF6A-4F80-9355-C59AECF1065D}">
      <dgm:prSet/>
      <dgm:spPr/>
      <dgm:t>
        <a:bodyPr/>
        <a:lstStyle/>
        <a:p>
          <a:endParaRPr lang="ru-RU"/>
        </a:p>
      </dgm:t>
    </dgm:pt>
    <dgm:pt modelId="{876BAA80-13E1-4AC3-A3B8-B14DAA3C7643}">
      <dgm:prSet phldrT="[Текст]" custT="1"/>
      <dgm:spPr/>
      <dgm:t>
        <a:bodyPr/>
        <a:lstStyle/>
        <a:p>
          <a:r>
            <a:rPr lang="ru-RU" sz="1800" dirty="0"/>
            <a:t>равнины</a:t>
          </a:r>
        </a:p>
      </dgm:t>
    </dgm:pt>
    <dgm:pt modelId="{148B6642-CCBD-4C07-AC08-F06C700008EC}" type="parTrans" cxnId="{55681792-ED40-4F08-B7D3-BA7C509469F1}">
      <dgm:prSet/>
      <dgm:spPr/>
      <dgm:t>
        <a:bodyPr/>
        <a:lstStyle/>
        <a:p>
          <a:endParaRPr lang="ru-RU"/>
        </a:p>
      </dgm:t>
    </dgm:pt>
    <dgm:pt modelId="{878A269A-99B9-434A-BE21-62E64931D179}" type="sibTrans" cxnId="{55681792-ED40-4F08-B7D3-BA7C509469F1}">
      <dgm:prSet/>
      <dgm:spPr/>
      <dgm:t>
        <a:bodyPr/>
        <a:lstStyle/>
        <a:p>
          <a:endParaRPr lang="ru-RU"/>
        </a:p>
      </dgm:t>
    </dgm:pt>
    <dgm:pt modelId="{F00BB58F-AC23-4C89-A255-53A54BE16231}">
      <dgm:prSet phldrT="[Текст]" custT="1"/>
      <dgm:spPr/>
      <dgm:t>
        <a:bodyPr/>
        <a:lstStyle/>
        <a:p>
          <a:r>
            <a:rPr lang="ru-RU" sz="1200" dirty="0"/>
            <a:t>низменности</a:t>
          </a:r>
        </a:p>
        <a:p>
          <a:r>
            <a:rPr lang="ru-RU" sz="1200" dirty="0"/>
            <a:t>1 - 200 м</a:t>
          </a:r>
        </a:p>
      </dgm:t>
    </dgm:pt>
    <dgm:pt modelId="{4ADB1C61-3CAA-477C-AF24-2977B213DCEB}" type="parTrans" cxnId="{6413C667-0C8F-4ABA-AEA1-C5473B7781C7}">
      <dgm:prSet/>
      <dgm:spPr/>
      <dgm:t>
        <a:bodyPr/>
        <a:lstStyle/>
        <a:p>
          <a:endParaRPr lang="ru-RU"/>
        </a:p>
      </dgm:t>
    </dgm:pt>
    <dgm:pt modelId="{DE808B49-FCAE-4D10-9132-E19B8907A7FA}" type="sibTrans" cxnId="{6413C667-0C8F-4ABA-AEA1-C5473B7781C7}">
      <dgm:prSet/>
      <dgm:spPr/>
      <dgm:t>
        <a:bodyPr/>
        <a:lstStyle/>
        <a:p>
          <a:endParaRPr lang="ru-RU"/>
        </a:p>
      </dgm:t>
    </dgm:pt>
    <dgm:pt modelId="{DBC90FFA-F22E-405A-919F-EF954364366C}">
      <dgm:prSet phldrT="[Текст]"/>
      <dgm:spPr/>
      <dgm:t>
        <a:bodyPr/>
        <a:lstStyle/>
        <a:p>
          <a:r>
            <a:rPr lang="ru-RU" dirty="0"/>
            <a:t>плоскогорья</a:t>
          </a:r>
        </a:p>
        <a:p>
          <a:r>
            <a:rPr lang="ru-RU" dirty="0"/>
            <a:t>более 500 м</a:t>
          </a:r>
        </a:p>
      </dgm:t>
    </dgm:pt>
    <dgm:pt modelId="{4F8DA9F1-4F15-4F6B-A5C1-5663B56F4BB2}" type="parTrans" cxnId="{9610626E-276C-4071-A7FD-06389C0F8353}">
      <dgm:prSet/>
      <dgm:spPr/>
      <dgm:t>
        <a:bodyPr/>
        <a:lstStyle/>
        <a:p>
          <a:endParaRPr lang="ru-RU"/>
        </a:p>
      </dgm:t>
    </dgm:pt>
    <dgm:pt modelId="{97314E74-A7AB-4A6E-B07F-F89C5D6BDAD1}" type="sibTrans" cxnId="{9610626E-276C-4071-A7FD-06389C0F8353}">
      <dgm:prSet/>
      <dgm:spPr/>
      <dgm:t>
        <a:bodyPr/>
        <a:lstStyle/>
        <a:p>
          <a:endParaRPr lang="ru-RU"/>
        </a:p>
      </dgm:t>
    </dgm:pt>
    <dgm:pt modelId="{12A46B75-2838-47FA-92C4-347E3F688A01}">
      <dgm:prSet phldrT="[Текст]" custT="1"/>
      <dgm:spPr/>
      <dgm:t>
        <a:bodyPr/>
        <a:lstStyle/>
        <a:p>
          <a:r>
            <a:rPr lang="ru-RU" sz="1800" dirty="0"/>
            <a:t>горы</a:t>
          </a:r>
        </a:p>
      </dgm:t>
    </dgm:pt>
    <dgm:pt modelId="{3E105299-724B-45C8-826D-1621DA9354A9}" type="parTrans" cxnId="{A8A56389-A04D-402C-8B00-3714E8FF0C3F}">
      <dgm:prSet/>
      <dgm:spPr/>
      <dgm:t>
        <a:bodyPr/>
        <a:lstStyle/>
        <a:p>
          <a:endParaRPr lang="ru-RU"/>
        </a:p>
      </dgm:t>
    </dgm:pt>
    <dgm:pt modelId="{B1DA7655-B1DD-4326-AE14-41CD0DD7E47F}" type="sibTrans" cxnId="{A8A56389-A04D-402C-8B00-3714E8FF0C3F}">
      <dgm:prSet/>
      <dgm:spPr/>
      <dgm:t>
        <a:bodyPr/>
        <a:lstStyle/>
        <a:p>
          <a:endParaRPr lang="ru-RU"/>
        </a:p>
      </dgm:t>
    </dgm:pt>
    <dgm:pt modelId="{3B3F6022-DF4F-4EE5-BE7F-10E42F71E32F}">
      <dgm:prSet phldrT="[Текст]"/>
      <dgm:spPr/>
      <dgm:t>
        <a:bodyPr/>
        <a:lstStyle/>
        <a:p>
          <a:r>
            <a:rPr lang="ru-RU" dirty="0"/>
            <a:t>низкие</a:t>
          </a:r>
        </a:p>
        <a:p>
          <a:r>
            <a:rPr lang="ru-RU" dirty="0"/>
            <a:t>500 - 1000 м</a:t>
          </a:r>
        </a:p>
      </dgm:t>
    </dgm:pt>
    <dgm:pt modelId="{9578AAE1-484C-4F05-9997-57F4CB0BB735}" type="parTrans" cxnId="{92EE57BE-94B4-4DEB-BC56-96D5B587723F}">
      <dgm:prSet/>
      <dgm:spPr/>
      <dgm:t>
        <a:bodyPr/>
        <a:lstStyle/>
        <a:p>
          <a:endParaRPr lang="ru-RU"/>
        </a:p>
      </dgm:t>
    </dgm:pt>
    <dgm:pt modelId="{2F6B8487-3084-4EB0-BAC6-FAAA8CFC9FF0}" type="sibTrans" cxnId="{92EE57BE-94B4-4DEB-BC56-96D5B587723F}">
      <dgm:prSet/>
      <dgm:spPr/>
      <dgm:t>
        <a:bodyPr/>
        <a:lstStyle/>
        <a:p>
          <a:endParaRPr lang="ru-RU"/>
        </a:p>
      </dgm:t>
    </dgm:pt>
    <dgm:pt modelId="{2029AAA0-11A4-43D1-A6A0-FF7F8B65BC8E}">
      <dgm:prSet custT="1"/>
      <dgm:spPr/>
      <dgm:t>
        <a:bodyPr/>
        <a:lstStyle/>
        <a:p>
          <a:r>
            <a:rPr lang="ru-RU" sz="1200" dirty="0"/>
            <a:t>возвышенности</a:t>
          </a:r>
        </a:p>
        <a:p>
          <a:r>
            <a:rPr lang="ru-RU" sz="1200" dirty="0"/>
            <a:t>200 - 500 м</a:t>
          </a:r>
        </a:p>
      </dgm:t>
    </dgm:pt>
    <dgm:pt modelId="{DC690A9E-E9AA-4346-9A59-6DBCA28A4AE3}" type="parTrans" cxnId="{DAAF01DB-A418-42BB-B9E6-E0870F58C313}">
      <dgm:prSet/>
      <dgm:spPr/>
      <dgm:t>
        <a:bodyPr/>
        <a:lstStyle/>
        <a:p>
          <a:endParaRPr lang="ru-RU"/>
        </a:p>
      </dgm:t>
    </dgm:pt>
    <dgm:pt modelId="{6E595F3C-0B82-4ED1-9C6C-7B5436CEB93E}" type="sibTrans" cxnId="{DAAF01DB-A418-42BB-B9E6-E0870F58C313}">
      <dgm:prSet/>
      <dgm:spPr/>
      <dgm:t>
        <a:bodyPr/>
        <a:lstStyle/>
        <a:p>
          <a:endParaRPr lang="ru-RU"/>
        </a:p>
      </dgm:t>
    </dgm:pt>
    <dgm:pt modelId="{7EB69B0D-5513-4B37-843B-09AAE35F7F14}">
      <dgm:prSet/>
      <dgm:spPr/>
      <dgm:t>
        <a:bodyPr/>
        <a:lstStyle/>
        <a:p>
          <a:r>
            <a:rPr lang="ru-RU" dirty="0"/>
            <a:t>средние</a:t>
          </a:r>
        </a:p>
        <a:p>
          <a:r>
            <a:rPr lang="ru-RU" dirty="0"/>
            <a:t>1000 - 2000 м</a:t>
          </a:r>
        </a:p>
      </dgm:t>
    </dgm:pt>
    <dgm:pt modelId="{0F1AE24A-FE78-4862-AD41-405124798F5A}" type="parTrans" cxnId="{7333BCBE-FDE1-421C-BDC8-DCC3BC23C4F9}">
      <dgm:prSet/>
      <dgm:spPr/>
      <dgm:t>
        <a:bodyPr/>
        <a:lstStyle/>
        <a:p>
          <a:endParaRPr lang="ru-RU"/>
        </a:p>
      </dgm:t>
    </dgm:pt>
    <dgm:pt modelId="{C50BD1C6-CF70-43C1-B9FE-C3AFA684A163}" type="sibTrans" cxnId="{7333BCBE-FDE1-421C-BDC8-DCC3BC23C4F9}">
      <dgm:prSet/>
      <dgm:spPr/>
      <dgm:t>
        <a:bodyPr/>
        <a:lstStyle/>
        <a:p>
          <a:endParaRPr lang="ru-RU"/>
        </a:p>
      </dgm:t>
    </dgm:pt>
    <dgm:pt modelId="{711C0549-3FD7-46D2-A06D-D3ECDFD47247}">
      <dgm:prSet/>
      <dgm:spPr/>
      <dgm:t>
        <a:bodyPr/>
        <a:lstStyle/>
        <a:p>
          <a:r>
            <a:rPr lang="ru-RU" dirty="0"/>
            <a:t>высокие</a:t>
          </a:r>
        </a:p>
        <a:p>
          <a:r>
            <a:rPr lang="ru-RU" dirty="0"/>
            <a:t>более 2000 м</a:t>
          </a:r>
        </a:p>
      </dgm:t>
    </dgm:pt>
    <dgm:pt modelId="{CEFA5ADC-F2BC-4690-B833-E726BFD75823}" type="parTrans" cxnId="{80BC3D96-C081-45DC-9A5B-DAD71975C2AC}">
      <dgm:prSet/>
      <dgm:spPr/>
      <dgm:t>
        <a:bodyPr/>
        <a:lstStyle/>
        <a:p>
          <a:endParaRPr lang="ru-RU"/>
        </a:p>
      </dgm:t>
    </dgm:pt>
    <dgm:pt modelId="{2B20E964-FF46-497E-A65E-A4FCE30AEC60}" type="sibTrans" cxnId="{80BC3D96-C081-45DC-9A5B-DAD71975C2AC}">
      <dgm:prSet/>
      <dgm:spPr/>
      <dgm:t>
        <a:bodyPr/>
        <a:lstStyle/>
        <a:p>
          <a:endParaRPr lang="ru-RU"/>
        </a:p>
      </dgm:t>
    </dgm:pt>
    <dgm:pt modelId="{411ECE67-DA7C-4E81-950A-1832BA2A9413}" type="pres">
      <dgm:prSet presAssocID="{C3A40684-7EC6-4257-B738-600B01B7150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5319FE-E710-4A84-84C3-2EA9BA791904}" type="pres">
      <dgm:prSet presAssocID="{C3A40684-7EC6-4257-B738-600B01B71500}" presName="hierFlow" presStyleCnt="0"/>
      <dgm:spPr/>
    </dgm:pt>
    <dgm:pt modelId="{E879C91F-9A8C-4003-93AA-DD0A659DCF5D}" type="pres">
      <dgm:prSet presAssocID="{C3A40684-7EC6-4257-B738-600B01B7150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51C7323-EC57-415A-9B5A-A1F4A8E66F6D}" type="pres">
      <dgm:prSet presAssocID="{031A69FF-164C-4681-8629-58D6F72C3B3C}" presName="Name14" presStyleCnt="0"/>
      <dgm:spPr/>
    </dgm:pt>
    <dgm:pt modelId="{C6ED4609-5C6B-4696-A2B3-457595E81B5A}" type="pres">
      <dgm:prSet presAssocID="{031A69FF-164C-4681-8629-58D6F72C3B3C}" presName="level1Shape" presStyleLbl="node0" presStyleIdx="0" presStyleCnt="1" custScaleX="190348" custScaleY="56970" custLinFactNeighborX="6219" custLinFactNeighborY="89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5EACDB-90FE-4FE3-AB6D-DEABFD8F816E}" type="pres">
      <dgm:prSet presAssocID="{031A69FF-164C-4681-8629-58D6F72C3B3C}" presName="hierChild2" presStyleCnt="0"/>
      <dgm:spPr/>
    </dgm:pt>
    <dgm:pt modelId="{379F422B-E22D-4665-8964-8B554E5847F9}" type="pres">
      <dgm:prSet presAssocID="{148B6642-CCBD-4C07-AC08-F06C700008EC}" presName="Name19" presStyleLbl="parChTrans1D2" presStyleIdx="0" presStyleCnt="2"/>
      <dgm:spPr/>
      <dgm:t>
        <a:bodyPr/>
        <a:lstStyle/>
        <a:p>
          <a:endParaRPr lang="ru-RU"/>
        </a:p>
      </dgm:t>
    </dgm:pt>
    <dgm:pt modelId="{3CBAF499-9A55-4C8E-95DE-7EA4A406CD55}" type="pres">
      <dgm:prSet presAssocID="{876BAA80-13E1-4AC3-A3B8-B14DAA3C7643}" presName="Name21" presStyleCnt="0"/>
      <dgm:spPr/>
    </dgm:pt>
    <dgm:pt modelId="{68946878-10DD-4A68-877B-1BFEF8116D4E}" type="pres">
      <dgm:prSet presAssocID="{876BAA80-13E1-4AC3-A3B8-B14DAA3C7643}" presName="level2Shape" presStyleLbl="node2" presStyleIdx="0" presStyleCnt="2" custScaleX="130104"/>
      <dgm:spPr/>
      <dgm:t>
        <a:bodyPr/>
        <a:lstStyle/>
        <a:p>
          <a:endParaRPr lang="ru-RU"/>
        </a:p>
      </dgm:t>
    </dgm:pt>
    <dgm:pt modelId="{C41CD019-0C87-4F42-8E65-2B7671BBBCFC}" type="pres">
      <dgm:prSet presAssocID="{876BAA80-13E1-4AC3-A3B8-B14DAA3C7643}" presName="hierChild3" presStyleCnt="0"/>
      <dgm:spPr/>
    </dgm:pt>
    <dgm:pt modelId="{0BB0C4F5-BCA2-485A-AE33-C4B446A3380C}" type="pres">
      <dgm:prSet presAssocID="{4ADB1C61-3CAA-477C-AF24-2977B213DCEB}" presName="Name19" presStyleLbl="parChTrans1D3" presStyleIdx="0" presStyleCnt="6"/>
      <dgm:spPr/>
      <dgm:t>
        <a:bodyPr/>
        <a:lstStyle/>
        <a:p>
          <a:endParaRPr lang="ru-RU"/>
        </a:p>
      </dgm:t>
    </dgm:pt>
    <dgm:pt modelId="{4C833CD3-ACAD-4AAC-8D2D-508D8DBAF83F}" type="pres">
      <dgm:prSet presAssocID="{F00BB58F-AC23-4C89-A255-53A54BE16231}" presName="Name21" presStyleCnt="0"/>
      <dgm:spPr/>
    </dgm:pt>
    <dgm:pt modelId="{7A9C7829-5882-421D-901E-6C05A16631E5}" type="pres">
      <dgm:prSet presAssocID="{F00BB58F-AC23-4C89-A255-53A54BE16231}" presName="level2Shape" presStyleLbl="node3" presStyleIdx="0" presStyleCnt="6" custScaleX="114057"/>
      <dgm:spPr/>
      <dgm:t>
        <a:bodyPr/>
        <a:lstStyle/>
        <a:p>
          <a:endParaRPr lang="ru-RU"/>
        </a:p>
      </dgm:t>
    </dgm:pt>
    <dgm:pt modelId="{6B925813-829F-4F40-B6B4-B769B7E86207}" type="pres">
      <dgm:prSet presAssocID="{F00BB58F-AC23-4C89-A255-53A54BE16231}" presName="hierChild3" presStyleCnt="0"/>
      <dgm:spPr/>
    </dgm:pt>
    <dgm:pt modelId="{AC3B8184-FE25-4CE5-A493-9E10D9B7E5CD}" type="pres">
      <dgm:prSet presAssocID="{DC690A9E-E9AA-4346-9A59-6DBCA28A4AE3}" presName="Name19" presStyleLbl="parChTrans1D3" presStyleIdx="1" presStyleCnt="6"/>
      <dgm:spPr/>
      <dgm:t>
        <a:bodyPr/>
        <a:lstStyle/>
        <a:p>
          <a:endParaRPr lang="ru-RU"/>
        </a:p>
      </dgm:t>
    </dgm:pt>
    <dgm:pt modelId="{995BEC54-BFAF-4EC7-996C-7C38F82C1A4E}" type="pres">
      <dgm:prSet presAssocID="{2029AAA0-11A4-43D1-A6A0-FF7F8B65BC8E}" presName="Name21" presStyleCnt="0"/>
      <dgm:spPr/>
    </dgm:pt>
    <dgm:pt modelId="{3B649DF3-F4FF-431B-98F5-DE83250BD3A2}" type="pres">
      <dgm:prSet presAssocID="{2029AAA0-11A4-43D1-A6A0-FF7F8B65BC8E}" presName="level2Shape" presStyleLbl="node3" presStyleIdx="1" presStyleCnt="6" custScaleX="137184"/>
      <dgm:spPr/>
      <dgm:t>
        <a:bodyPr/>
        <a:lstStyle/>
        <a:p>
          <a:endParaRPr lang="ru-RU"/>
        </a:p>
      </dgm:t>
    </dgm:pt>
    <dgm:pt modelId="{A4F4D812-97F4-4ED0-A388-03F88C017CAD}" type="pres">
      <dgm:prSet presAssocID="{2029AAA0-11A4-43D1-A6A0-FF7F8B65BC8E}" presName="hierChild3" presStyleCnt="0"/>
      <dgm:spPr/>
    </dgm:pt>
    <dgm:pt modelId="{1ED735FE-0243-4E3B-9F9B-2375627A20DC}" type="pres">
      <dgm:prSet presAssocID="{4F8DA9F1-4F15-4F6B-A5C1-5663B56F4BB2}" presName="Name19" presStyleLbl="parChTrans1D3" presStyleIdx="2" presStyleCnt="6"/>
      <dgm:spPr/>
      <dgm:t>
        <a:bodyPr/>
        <a:lstStyle/>
        <a:p>
          <a:endParaRPr lang="ru-RU"/>
        </a:p>
      </dgm:t>
    </dgm:pt>
    <dgm:pt modelId="{BFE6886C-B384-45C3-8B53-F00FC3859859}" type="pres">
      <dgm:prSet presAssocID="{DBC90FFA-F22E-405A-919F-EF954364366C}" presName="Name21" presStyleCnt="0"/>
      <dgm:spPr/>
    </dgm:pt>
    <dgm:pt modelId="{B46E6095-7FCE-4DAB-83FD-4FC11B8F874F}" type="pres">
      <dgm:prSet presAssocID="{DBC90FFA-F22E-405A-919F-EF954364366C}" presName="level2Shape" presStyleLbl="node3" presStyleIdx="2" presStyleCnt="6"/>
      <dgm:spPr/>
      <dgm:t>
        <a:bodyPr/>
        <a:lstStyle/>
        <a:p>
          <a:endParaRPr lang="ru-RU"/>
        </a:p>
      </dgm:t>
    </dgm:pt>
    <dgm:pt modelId="{F2086F47-0A80-41F1-8B15-3E9A469C1283}" type="pres">
      <dgm:prSet presAssocID="{DBC90FFA-F22E-405A-919F-EF954364366C}" presName="hierChild3" presStyleCnt="0"/>
      <dgm:spPr/>
    </dgm:pt>
    <dgm:pt modelId="{F3C82309-6795-42E1-A308-65D6C99F0C35}" type="pres">
      <dgm:prSet presAssocID="{3E105299-724B-45C8-826D-1621DA9354A9}" presName="Name19" presStyleLbl="parChTrans1D2" presStyleIdx="1" presStyleCnt="2"/>
      <dgm:spPr/>
      <dgm:t>
        <a:bodyPr/>
        <a:lstStyle/>
        <a:p>
          <a:endParaRPr lang="ru-RU"/>
        </a:p>
      </dgm:t>
    </dgm:pt>
    <dgm:pt modelId="{9B0FE1FA-22CB-4B63-92DB-2366E9E2A276}" type="pres">
      <dgm:prSet presAssocID="{12A46B75-2838-47FA-92C4-347E3F688A01}" presName="Name21" presStyleCnt="0"/>
      <dgm:spPr/>
    </dgm:pt>
    <dgm:pt modelId="{142B9162-4AF2-498D-947D-9DD7F9FB6E92}" type="pres">
      <dgm:prSet presAssocID="{12A46B75-2838-47FA-92C4-347E3F688A01}" presName="level2Shape" presStyleLbl="node2" presStyleIdx="1" presStyleCnt="2" custScaleX="136976"/>
      <dgm:spPr/>
      <dgm:t>
        <a:bodyPr/>
        <a:lstStyle/>
        <a:p>
          <a:endParaRPr lang="ru-RU"/>
        </a:p>
      </dgm:t>
    </dgm:pt>
    <dgm:pt modelId="{8664DBFE-D6AC-4111-80EC-2E22EF206476}" type="pres">
      <dgm:prSet presAssocID="{12A46B75-2838-47FA-92C4-347E3F688A01}" presName="hierChild3" presStyleCnt="0"/>
      <dgm:spPr/>
    </dgm:pt>
    <dgm:pt modelId="{F36FE889-3B2D-4A6F-B052-FE56B0FCB772}" type="pres">
      <dgm:prSet presAssocID="{9578AAE1-484C-4F05-9997-57F4CB0BB735}" presName="Name19" presStyleLbl="parChTrans1D3" presStyleIdx="3" presStyleCnt="6"/>
      <dgm:spPr/>
      <dgm:t>
        <a:bodyPr/>
        <a:lstStyle/>
        <a:p>
          <a:endParaRPr lang="ru-RU"/>
        </a:p>
      </dgm:t>
    </dgm:pt>
    <dgm:pt modelId="{79882903-65D9-44B4-8D55-1AC460870DD2}" type="pres">
      <dgm:prSet presAssocID="{3B3F6022-DF4F-4EE5-BE7F-10E42F71E32F}" presName="Name21" presStyleCnt="0"/>
      <dgm:spPr/>
    </dgm:pt>
    <dgm:pt modelId="{9874FCD6-4D57-428F-B244-FAB2B4FA69E0}" type="pres">
      <dgm:prSet presAssocID="{3B3F6022-DF4F-4EE5-BE7F-10E42F71E32F}" presName="level2Shape" presStyleLbl="node3" presStyleIdx="3" presStyleCnt="6"/>
      <dgm:spPr/>
      <dgm:t>
        <a:bodyPr/>
        <a:lstStyle/>
        <a:p>
          <a:endParaRPr lang="ru-RU"/>
        </a:p>
      </dgm:t>
    </dgm:pt>
    <dgm:pt modelId="{E76CC7A0-97DB-4D84-B3C3-364FCCB0FBC2}" type="pres">
      <dgm:prSet presAssocID="{3B3F6022-DF4F-4EE5-BE7F-10E42F71E32F}" presName="hierChild3" presStyleCnt="0"/>
      <dgm:spPr/>
    </dgm:pt>
    <dgm:pt modelId="{A7C4D28B-A9C8-4E3E-AB12-63A6649A2418}" type="pres">
      <dgm:prSet presAssocID="{0F1AE24A-FE78-4862-AD41-405124798F5A}" presName="Name19" presStyleLbl="parChTrans1D3" presStyleIdx="4" presStyleCnt="6"/>
      <dgm:spPr/>
      <dgm:t>
        <a:bodyPr/>
        <a:lstStyle/>
        <a:p>
          <a:endParaRPr lang="ru-RU"/>
        </a:p>
      </dgm:t>
    </dgm:pt>
    <dgm:pt modelId="{F2F551FA-3467-41A4-9619-CBFC843BB750}" type="pres">
      <dgm:prSet presAssocID="{7EB69B0D-5513-4B37-843B-09AAE35F7F14}" presName="Name21" presStyleCnt="0"/>
      <dgm:spPr/>
    </dgm:pt>
    <dgm:pt modelId="{AB5CF2A5-23C6-455F-B233-D1EE43B4FF31}" type="pres">
      <dgm:prSet presAssocID="{7EB69B0D-5513-4B37-843B-09AAE35F7F14}" presName="level2Shape" presStyleLbl="node3" presStyleIdx="4" presStyleCnt="6"/>
      <dgm:spPr/>
      <dgm:t>
        <a:bodyPr/>
        <a:lstStyle/>
        <a:p>
          <a:endParaRPr lang="ru-RU"/>
        </a:p>
      </dgm:t>
    </dgm:pt>
    <dgm:pt modelId="{215002E8-1558-45BC-9CDD-AAFB370E8622}" type="pres">
      <dgm:prSet presAssocID="{7EB69B0D-5513-4B37-843B-09AAE35F7F14}" presName="hierChild3" presStyleCnt="0"/>
      <dgm:spPr/>
    </dgm:pt>
    <dgm:pt modelId="{1E0B441C-2A30-4B2E-9DDD-0B73759E648C}" type="pres">
      <dgm:prSet presAssocID="{CEFA5ADC-F2BC-4690-B833-E726BFD75823}" presName="Name19" presStyleLbl="parChTrans1D3" presStyleIdx="5" presStyleCnt="6"/>
      <dgm:spPr/>
      <dgm:t>
        <a:bodyPr/>
        <a:lstStyle/>
        <a:p>
          <a:endParaRPr lang="ru-RU"/>
        </a:p>
      </dgm:t>
    </dgm:pt>
    <dgm:pt modelId="{FF0E7FF0-C0A1-487C-BDC2-9759E6384943}" type="pres">
      <dgm:prSet presAssocID="{711C0549-3FD7-46D2-A06D-D3ECDFD47247}" presName="Name21" presStyleCnt="0"/>
      <dgm:spPr/>
    </dgm:pt>
    <dgm:pt modelId="{A7C938DB-70FF-40B3-8E20-E78B5F863FDB}" type="pres">
      <dgm:prSet presAssocID="{711C0549-3FD7-46D2-A06D-D3ECDFD47247}" presName="level2Shape" presStyleLbl="node3" presStyleIdx="5" presStyleCnt="6"/>
      <dgm:spPr/>
      <dgm:t>
        <a:bodyPr/>
        <a:lstStyle/>
        <a:p>
          <a:endParaRPr lang="ru-RU"/>
        </a:p>
      </dgm:t>
    </dgm:pt>
    <dgm:pt modelId="{9B29463B-DA73-4E52-8E67-0852DCEB66D8}" type="pres">
      <dgm:prSet presAssocID="{711C0549-3FD7-46D2-A06D-D3ECDFD47247}" presName="hierChild3" presStyleCnt="0"/>
      <dgm:spPr/>
    </dgm:pt>
    <dgm:pt modelId="{AD26E418-341C-41A9-8672-890E22BADADE}" type="pres">
      <dgm:prSet presAssocID="{C3A40684-7EC6-4257-B738-600B01B71500}" presName="bgShapesFlow" presStyleCnt="0"/>
      <dgm:spPr/>
    </dgm:pt>
  </dgm:ptLst>
  <dgm:cxnLst>
    <dgm:cxn modelId="{6413C667-0C8F-4ABA-AEA1-C5473B7781C7}" srcId="{876BAA80-13E1-4AC3-A3B8-B14DAA3C7643}" destId="{F00BB58F-AC23-4C89-A255-53A54BE16231}" srcOrd="0" destOrd="0" parTransId="{4ADB1C61-3CAA-477C-AF24-2977B213DCEB}" sibTransId="{DE808B49-FCAE-4D10-9132-E19B8907A7FA}"/>
    <dgm:cxn modelId="{92EE57BE-94B4-4DEB-BC56-96D5B587723F}" srcId="{12A46B75-2838-47FA-92C4-347E3F688A01}" destId="{3B3F6022-DF4F-4EE5-BE7F-10E42F71E32F}" srcOrd="0" destOrd="0" parTransId="{9578AAE1-484C-4F05-9997-57F4CB0BB735}" sibTransId="{2F6B8487-3084-4EB0-BAC6-FAAA8CFC9FF0}"/>
    <dgm:cxn modelId="{6A742406-82B5-42AF-A235-52A9E3864285}" type="presOf" srcId="{4ADB1C61-3CAA-477C-AF24-2977B213DCEB}" destId="{0BB0C4F5-BCA2-485A-AE33-C4B446A3380C}" srcOrd="0" destOrd="0" presId="urn:microsoft.com/office/officeart/2005/8/layout/hierarchy6"/>
    <dgm:cxn modelId="{DAAF01DB-A418-42BB-B9E6-E0870F58C313}" srcId="{876BAA80-13E1-4AC3-A3B8-B14DAA3C7643}" destId="{2029AAA0-11A4-43D1-A6A0-FF7F8B65BC8E}" srcOrd="1" destOrd="0" parTransId="{DC690A9E-E9AA-4346-9A59-6DBCA28A4AE3}" sibTransId="{6E595F3C-0B82-4ED1-9C6C-7B5436CEB93E}"/>
    <dgm:cxn modelId="{7FC6EECB-399E-496D-B1F5-AF13FAA4713B}" type="presOf" srcId="{9578AAE1-484C-4F05-9997-57F4CB0BB735}" destId="{F36FE889-3B2D-4A6F-B052-FE56B0FCB772}" srcOrd="0" destOrd="0" presId="urn:microsoft.com/office/officeart/2005/8/layout/hierarchy6"/>
    <dgm:cxn modelId="{7333BCBE-FDE1-421C-BDC8-DCC3BC23C4F9}" srcId="{12A46B75-2838-47FA-92C4-347E3F688A01}" destId="{7EB69B0D-5513-4B37-843B-09AAE35F7F14}" srcOrd="1" destOrd="0" parTransId="{0F1AE24A-FE78-4862-AD41-405124798F5A}" sibTransId="{C50BD1C6-CF70-43C1-B9FE-C3AFA684A163}"/>
    <dgm:cxn modelId="{1D63ABE8-A016-412B-AACD-A1EA2FA8807A}" type="presOf" srcId="{2029AAA0-11A4-43D1-A6A0-FF7F8B65BC8E}" destId="{3B649DF3-F4FF-431B-98F5-DE83250BD3A2}" srcOrd="0" destOrd="0" presId="urn:microsoft.com/office/officeart/2005/8/layout/hierarchy6"/>
    <dgm:cxn modelId="{FADE2F48-D140-4960-9899-56AE38116CDD}" type="presOf" srcId="{0F1AE24A-FE78-4862-AD41-405124798F5A}" destId="{A7C4D28B-A9C8-4E3E-AB12-63A6649A2418}" srcOrd="0" destOrd="0" presId="urn:microsoft.com/office/officeart/2005/8/layout/hierarchy6"/>
    <dgm:cxn modelId="{3D3413ED-DBE3-4EE1-A9CE-6DEFB6B4195C}" type="presOf" srcId="{031A69FF-164C-4681-8629-58D6F72C3B3C}" destId="{C6ED4609-5C6B-4696-A2B3-457595E81B5A}" srcOrd="0" destOrd="0" presId="urn:microsoft.com/office/officeart/2005/8/layout/hierarchy6"/>
    <dgm:cxn modelId="{87F52006-9F0C-4CBA-AF0E-9FA41852E0E7}" type="presOf" srcId="{12A46B75-2838-47FA-92C4-347E3F688A01}" destId="{142B9162-4AF2-498D-947D-9DD7F9FB6E92}" srcOrd="0" destOrd="0" presId="urn:microsoft.com/office/officeart/2005/8/layout/hierarchy6"/>
    <dgm:cxn modelId="{37FA6B52-0678-4F92-ACCD-FF54566849F3}" type="presOf" srcId="{7EB69B0D-5513-4B37-843B-09AAE35F7F14}" destId="{AB5CF2A5-23C6-455F-B233-D1EE43B4FF31}" srcOrd="0" destOrd="0" presId="urn:microsoft.com/office/officeart/2005/8/layout/hierarchy6"/>
    <dgm:cxn modelId="{C68A5BF1-1D0F-4617-A54A-478DFEBA0AA6}" type="presOf" srcId="{4F8DA9F1-4F15-4F6B-A5C1-5663B56F4BB2}" destId="{1ED735FE-0243-4E3B-9F9B-2375627A20DC}" srcOrd="0" destOrd="0" presId="urn:microsoft.com/office/officeart/2005/8/layout/hierarchy6"/>
    <dgm:cxn modelId="{9610626E-276C-4071-A7FD-06389C0F8353}" srcId="{876BAA80-13E1-4AC3-A3B8-B14DAA3C7643}" destId="{DBC90FFA-F22E-405A-919F-EF954364366C}" srcOrd="2" destOrd="0" parTransId="{4F8DA9F1-4F15-4F6B-A5C1-5663B56F4BB2}" sibTransId="{97314E74-A7AB-4A6E-B07F-F89C5D6BDAD1}"/>
    <dgm:cxn modelId="{2143F82F-F94F-4007-A2E3-1688B298F6C0}" type="presOf" srcId="{CEFA5ADC-F2BC-4690-B833-E726BFD75823}" destId="{1E0B441C-2A30-4B2E-9DDD-0B73759E648C}" srcOrd="0" destOrd="0" presId="urn:microsoft.com/office/officeart/2005/8/layout/hierarchy6"/>
    <dgm:cxn modelId="{55681792-ED40-4F08-B7D3-BA7C509469F1}" srcId="{031A69FF-164C-4681-8629-58D6F72C3B3C}" destId="{876BAA80-13E1-4AC3-A3B8-B14DAA3C7643}" srcOrd="0" destOrd="0" parTransId="{148B6642-CCBD-4C07-AC08-F06C700008EC}" sibTransId="{878A269A-99B9-434A-BE21-62E64931D179}"/>
    <dgm:cxn modelId="{1668A7F5-ADF6-4650-AE24-88F1D358B3B7}" type="presOf" srcId="{711C0549-3FD7-46D2-A06D-D3ECDFD47247}" destId="{A7C938DB-70FF-40B3-8E20-E78B5F863FDB}" srcOrd="0" destOrd="0" presId="urn:microsoft.com/office/officeart/2005/8/layout/hierarchy6"/>
    <dgm:cxn modelId="{8CA19C5F-3ACC-4D2C-8E96-29A157592922}" type="presOf" srcId="{F00BB58F-AC23-4C89-A255-53A54BE16231}" destId="{7A9C7829-5882-421D-901E-6C05A16631E5}" srcOrd="0" destOrd="0" presId="urn:microsoft.com/office/officeart/2005/8/layout/hierarchy6"/>
    <dgm:cxn modelId="{99A454F6-01EE-4EA0-B2EB-2E7E93F79DF3}" type="presOf" srcId="{3E105299-724B-45C8-826D-1621DA9354A9}" destId="{F3C82309-6795-42E1-A308-65D6C99F0C35}" srcOrd="0" destOrd="0" presId="urn:microsoft.com/office/officeart/2005/8/layout/hierarchy6"/>
    <dgm:cxn modelId="{960A0D71-67E7-46E2-9D8C-D5B90D891C88}" type="presOf" srcId="{3B3F6022-DF4F-4EE5-BE7F-10E42F71E32F}" destId="{9874FCD6-4D57-428F-B244-FAB2B4FA69E0}" srcOrd="0" destOrd="0" presId="urn:microsoft.com/office/officeart/2005/8/layout/hierarchy6"/>
    <dgm:cxn modelId="{071D80D2-3C9B-4CB2-B9E5-4ABAEB5C5B13}" type="presOf" srcId="{DBC90FFA-F22E-405A-919F-EF954364366C}" destId="{B46E6095-7FCE-4DAB-83FD-4FC11B8F874F}" srcOrd="0" destOrd="0" presId="urn:microsoft.com/office/officeart/2005/8/layout/hierarchy6"/>
    <dgm:cxn modelId="{5D67D792-5546-4497-9D09-352EE0A934F6}" type="presOf" srcId="{148B6642-CCBD-4C07-AC08-F06C700008EC}" destId="{379F422B-E22D-4665-8964-8B554E5847F9}" srcOrd="0" destOrd="0" presId="urn:microsoft.com/office/officeart/2005/8/layout/hierarchy6"/>
    <dgm:cxn modelId="{A8A56389-A04D-402C-8B00-3714E8FF0C3F}" srcId="{031A69FF-164C-4681-8629-58D6F72C3B3C}" destId="{12A46B75-2838-47FA-92C4-347E3F688A01}" srcOrd="1" destOrd="0" parTransId="{3E105299-724B-45C8-826D-1621DA9354A9}" sibTransId="{B1DA7655-B1DD-4326-AE14-41CD0DD7E47F}"/>
    <dgm:cxn modelId="{76B932B7-C649-44BF-910A-71F559E4C976}" type="presOf" srcId="{876BAA80-13E1-4AC3-A3B8-B14DAA3C7643}" destId="{68946878-10DD-4A68-877B-1BFEF8116D4E}" srcOrd="0" destOrd="0" presId="urn:microsoft.com/office/officeart/2005/8/layout/hierarchy6"/>
    <dgm:cxn modelId="{85B5C194-FF6A-4F80-9355-C59AECF1065D}" srcId="{C3A40684-7EC6-4257-B738-600B01B71500}" destId="{031A69FF-164C-4681-8629-58D6F72C3B3C}" srcOrd="0" destOrd="0" parTransId="{77871D68-7EBB-436A-9B0A-3A514CA213B0}" sibTransId="{68C468BE-5EBC-4045-AB20-98C997747401}"/>
    <dgm:cxn modelId="{F1BECA8C-AE3C-4206-AC53-C1348580E1C3}" type="presOf" srcId="{DC690A9E-E9AA-4346-9A59-6DBCA28A4AE3}" destId="{AC3B8184-FE25-4CE5-A493-9E10D9B7E5CD}" srcOrd="0" destOrd="0" presId="urn:microsoft.com/office/officeart/2005/8/layout/hierarchy6"/>
    <dgm:cxn modelId="{80BC3D96-C081-45DC-9A5B-DAD71975C2AC}" srcId="{12A46B75-2838-47FA-92C4-347E3F688A01}" destId="{711C0549-3FD7-46D2-A06D-D3ECDFD47247}" srcOrd="2" destOrd="0" parTransId="{CEFA5ADC-F2BC-4690-B833-E726BFD75823}" sibTransId="{2B20E964-FF46-497E-A65E-A4FCE30AEC60}"/>
    <dgm:cxn modelId="{9BE8A8E5-1E87-4AC7-BD31-F68531702E01}" type="presOf" srcId="{C3A40684-7EC6-4257-B738-600B01B71500}" destId="{411ECE67-DA7C-4E81-950A-1832BA2A9413}" srcOrd="0" destOrd="0" presId="urn:microsoft.com/office/officeart/2005/8/layout/hierarchy6"/>
    <dgm:cxn modelId="{987288DC-44D5-405F-BC5A-438B88F0CA71}" type="presParOf" srcId="{411ECE67-DA7C-4E81-950A-1832BA2A9413}" destId="{D75319FE-E710-4A84-84C3-2EA9BA791904}" srcOrd="0" destOrd="0" presId="urn:microsoft.com/office/officeart/2005/8/layout/hierarchy6"/>
    <dgm:cxn modelId="{154F210A-2594-48BF-997A-8A2CB5AD2075}" type="presParOf" srcId="{D75319FE-E710-4A84-84C3-2EA9BA791904}" destId="{E879C91F-9A8C-4003-93AA-DD0A659DCF5D}" srcOrd="0" destOrd="0" presId="urn:microsoft.com/office/officeart/2005/8/layout/hierarchy6"/>
    <dgm:cxn modelId="{37392224-4B1E-452A-BD4A-4E31BE20F1A7}" type="presParOf" srcId="{E879C91F-9A8C-4003-93AA-DD0A659DCF5D}" destId="{C51C7323-EC57-415A-9B5A-A1F4A8E66F6D}" srcOrd="0" destOrd="0" presId="urn:microsoft.com/office/officeart/2005/8/layout/hierarchy6"/>
    <dgm:cxn modelId="{59D097F5-4BE9-44AD-B38F-94C4CB6CFB44}" type="presParOf" srcId="{C51C7323-EC57-415A-9B5A-A1F4A8E66F6D}" destId="{C6ED4609-5C6B-4696-A2B3-457595E81B5A}" srcOrd="0" destOrd="0" presId="urn:microsoft.com/office/officeart/2005/8/layout/hierarchy6"/>
    <dgm:cxn modelId="{B847F9E0-3203-484F-A174-3962BEC9AD19}" type="presParOf" srcId="{C51C7323-EC57-415A-9B5A-A1F4A8E66F6D}" destId="{B85EACDB-90FE-4FE3-AB6D-DEABFD8F816E}" srcOrd="1" destOrd="0" presId="urn:microsoft.com/office/officeart/2005/8/layout/hierarchy6"/>
    <dgm:cxn modelId="{C592DFE4-6946-458D-BCB4-3558DCE1BCF7}" type="presParOf" srcId="{B85EACDB-90FE-4FE3-AB6D-DEABFD8F816E}" destId="{379F422B-E22D-4665-8964-8B554E5847F9}" srcOrd="0" destOrd="0" presId="urn:microsoft.com/office/officeart/2005/8/layout/hierarchy6"/>
    <dgm:cxn modelId="{FAAEC90A-A4B0-43EE-A635-40F75A5390F3}" type="presParOf" srcId="{B85EACDB-90FE-4FE3-AB6D-DEABFD8F816E}" destId="{3CBAF499-9A55-4C8E-95DE-7EA4A406CD55}" srcOrd="1" destOrd="0" presId="urn:microsoft.com/office/officeart/2005/8/layout/hierarchy6"/>
    <dgm:cxn modelId="{F5A4A8FD-7352-496A-BC32-C722169BE2EC}" type="presParOf" srcId="{3CBAF499-9A55-4C8E-95DE-7EA4A406CD55}" destId="{68946878-10DD-4A68-877B-1BFEF8116D4E}" srcOrd="0" destOrd="0" presId="urn:microsoft.com/office/officeart/2005/8/layout/hierarchy6"/>
    <dgm:cxn modelId="{3249F86D-9DCC-43F8-AA97-B14AB38E6813}" type="presParOf" srcId="{3CBAF499-9A55-4C8E-95DE-7EA4A406CD55}" destId="{C41CD019-0C87-4F42-8E65-2B7671BBBCFC}" srcOrd="1" destOrd="0" presId="urn:microsoft.com/office/officeart/2005/8/layout/hierarchy6"/>
    <dgm:cxn modelId="{FC653FEB-6ACF-4820-891A-EC0538083DEC}" type="presParOf" srcId="{C41CD019-0C87-4F42-8E65-2B7671BBBCFC}" destId="{0BB0C4F5-BCA2-485A-AE33-C4B446A3380C}" srcOrd="0" destOrd="0" presId="urn:microsoft.com/office/officeart/2005/8/layout/hierarchy6"/>
    <dgm:cxn modelId="{5100639D-311C-49B3-B520-935F0606B9F6}" type="presParOf" srcId="{C41CD019-0C87-4F42-8E65-2B7671BBBCFC}" destId="{4C833CD3-ACAD-4AAC-8D2D-508D8DBAF83F}" srcOrd="1" destOrd="0" presId="urn:microsoft.com/office/officeart/2005/8/layout/hierarchy6"/>
    <dgm:cxn modelId="{332457B7-364D-4088-B794-073A629DC32C}" type="presParOf" srcId="{4C833CD3-ACAD-4AAC-8D2D-508D8DBAF83F}" destId="{7A9C7829-5882-421D-901E-6C05A16631E5}" srcOrd="0" destOrd="0" presId="urn:microsoft.com/office/officeart/2005/8/layout/hierarchy6"/>
    <dgm:cxn modelId="{8F6545A0-B7CA-4648-BF49-AD61A93295AE}" type="presParOf" srcId="{4C833CD3-ACAD-4AAC-8D2D-508D8DBAF83F}" destId="{6B925813-829F-4F40-B6B4-B769B7E86207}" srcOrd="1" destOrd="0" presId="urn:microsoft.com/office/officeart/2005/8/layout/hierarchy6"/>
    <dgm:cxn modelId="{C2BF8855-46C9-4CF9-AEE3-0F2EAB3D00DD}" type="presParOf" srcId="{C41CD019-0C87-4F42-8E65-2B7671BBBCFC}" destId="{AC3B8184-FE25-4CE5-A493-9E10D9B7E5CD}" srcOrd="2" destOrd="0" presId="urn:microsoft.com/office/officeart/2005/8/layout/hierarchy6"/>
    <dgm:cxn modelId="{A07547B7-D801-47DB-9995-8F839B956496}" type="presParOf" srcId="{C41CD019-0C87-4F42-8E65-2B7671BBBCFC}" destId="{995BEC54-BFAF-4EC7-996C-7C38F82C1A4E}" srcOrd="3" destOrd="0" presId="urn:microsoft.com/office/officeart/2005/8/layout/hierarchy6"/>
    <dgm:cxn modelId="{C2DCDC05-BEF1-4AAE-9F62-AF4BA0CF0C55}" type="presParOf" srcId="{995BEC54-BFAF-4EC7-996C-7C38F82C1A4E}" destId="{3B649DF3-F4FF-431B-98F5-DE83250BD3A2}" srcOrd="0" destOrd="0" presId="urn:microsoft.com/office/officeart/2005/8/layout/hierarchy6"/>
    <dgm:cxn modelId="{A3A04731-9D29-47B0-B9F2-560ACB2BEF88}" type="presParOf" srcId="{995BEC54-BFAF-4EC7-996C-7C38F82C1A4E}" destId="{A4F4D812-97F4-4ED0-A388-03F88C017CAD}" srcOrd="1" destOrd="0" presId="urn:microsoft.com/office/officeart/2005/8/layout/hierarchy6"/>
    <dgm:cxn modelId="{FB5F5225-B133-449C-82D6-7E8F351D7B33}" type="presParOf" srcId="{C41CD019-0C87-4F42-8E65-2B7671BBBCFC}" destId="{1ED735FE-0243-4E3B-9F9B-2375627A20DC}" srcOrd="4" destOrd="0" presId="urn:microsoft.com/office/officeart/2005/8/layout/hierarchy6"/>
    <dgm:cxn modelId="{D715E44F-A8FF-42D3-88BB-E281BC7F9913}" type="presParOf" srcId="{C41CD019-0C87-4F42-8E65-2B7671BBBCFC}" destId="{BFE6886C-B384-45C3-8B53-F00FC3859859}" srcOrd="5" destOrd="0" presId="urn:microsoft.com/office/officeart/2005/8/layout/hierarchy6"/>
    <dgm:cxn modelId="{EF6B87FE-3684-431E-B7AC-10E8A1E2272B}" type="presParOf" srcId="{BFE6886C-B384-45C3-8B53-F00FC3859859}" destId="{B46E6095-7FCE-4DAB-83FD-4FC11B8F874F}" srcOrd="0" destOrd="0" presId="urn:microsoft.com/office/officeart/2005/8/layout/hierarchy6"/>
    <dgm:cxn modelId="{676579FF-1F13-4830-B648-FDC69612796C}" type="presParOf" srcId="{BFE6886C-B384-45C3-8B53-F00FC3859859}" destId="{F2086F47-0A80-41F1-8B15-3E9A469C1283}" srcOrd="1" destOrd="0" presId="urn:microsoft.com/office/officeart/2005/8/layout/hierarchy6"/>
    <dgm:cxn modelId="{5535A052-6E9E-48AE-B47B-BB2FDEFBF916}" type="presParOf" srcId="{B85EACDB-90FE-4FE3-AB6D-DEABFD8F816E}" destId="{F3C82309-6795-42E1-A308-65D6C99F0C35}" srcOrd="2" destOrd="0" presId="urn:microsoft.com/office/officeart/2005/8/layout/hierarchy6"/>
    <dgm:cxn modelId="{22319A55-B839-48AA-9FD3-01D1B8306D97}" type="presParOf" srcId="{B85EACDB-90FE-4FE3-AB6D-DEABFD8F816E}" destId="{9B0FE1FA-22CB-4B63-92DB-2366E9E2A276}" srcOrd="3" destOrd="0" presId="urn:microsoft.com/office/officeart/2005/8/layout/hierarchy6"/>
    <dgm:cxn modelId="{26460ED4-901F-4393-9A78-A4A98AD99FE6}" type="presParOf" srcId="{9B0FE1FA-22CB-4B63-92DB-2366E9E2A276}" destId="{142B9162-4AF2-498D-947D-9DD7F9FB6E92}" srcOrd="0" destOrd="0" presId="urn:microsoft.com/office/officeart/2005/8/layout/hierarchy6"/>
    <dgm:cxn modelId="{4051E96C-1199-4B52-B50E-3906FA5AEE04}" type="presParOf" srcId="{9B0FE1FA-22CB-4B63-92DB-2366E9E2A276}" destId="{8664DBFE-D6AC-4111-80EC-2E22EF206476}" srcOrd="1" destOrd="0" presId="urn:microsoft.com/office/officeart/2005/8/layout/hierarchy6"/>
    <dgm:cxn modelId="{BA6944C8-C131-46D5-9BFB-FE323792ECE5}" type="presParOf" srcId="{8664DBFE-D6AC-4111-80EC-2E22EF206476}" destId="{F36FE889-3B2D-4A6F-B052-FE56B0FCB772}" srcOrd="0" destOrd="0" presId="urn:microsoft.com/office/officeart/2005/8/layout/hierarchy6"/>
    <dgm:cxn modelId="{18250656-85BC-4822-B926-E4BF86C97DD8}" type="presParOf" srcId="{8664DBFE-D6AC-4111-80EC-2E22EF206476}" destId="{79882903-65D9-44B4-8D55-1AC460870DD2}" srcOrd="1" destOrd="0" presId="urn:microsoft.com/office/officeart/2005/8/layout/hierarchy6"/>
    <dgm:cxn modelId="{3EAFF136-26EB-4787-9382-EFD3BDDEBA32}" type="presParOf" srcId="{79882903-65D9-44B4-8D55-1AC460870DD2}" destId="{9874FCD6-4D57-428F-B244-FAB2B4FA69E0}" srcOrd="0" destOrd="0" presId="urn:microsoft.com/office/officeart/2005/8/layout/hierarchy6"/>
    <dgm:cxn modelId="{A17D4A4D-B92D-47E6-9497-6A14956EE0DD}" type="presParOf" srcId="{79882903-65D9-44B4-8D55-1AC460870DD2}" destId="{E76CC7A0-97DB-4D84-B3C3-364FCCB0FBC2}" srcOrd="1" destOrd="0" presId="urn:microsoft.com/office/officeart/2005/8/layout/hierarchy6"/>
    <dgm:cxn modelId="{0CABF47D-C9BA-4BB0-B48F-4419DF8CC1F6}" type="presParOf" srcId="{8664DBFE-D6AC-4111-80EC-2E22EF206476}" destId="{A7C4D28B-A9C8-4E3E-AB12-63A6649A2418}" srcOrd="2" destOrd="0" presId="urn:microsoft.com/office/officeart/2005/8/layout/hierarchy6"/>
    <dgm:cxn modelId="{5F706987-6711-428F-BCE7-859E7C95DDFB}" type="presParOf" srcId="{8664DBFE-D6AC-4111-80EC-2E22EF206476}" destId="{F2F551FA-3467-41A4-9619-CBFC843BB750}" srcOrd="3" destOrd="0" presId="urn:microsoft.com/office/officeart/2005/8/layout/hierarchy6"/>
    <dgm:cxn modelId="{9849F1B9-3BC1-40BB-9014-7B062E4A1E1C}" type="presParOf" srcId="{F2F551FA-3467-41A4-9619-CBFC843BB750}" destId="{AB5CF2A5-23C6-455F-B233-D1EE43B4FF31}" srcOrd="0" destOrd="0" presId="urn:microsoft.com/office/officeart/2005/8/layout/hierarchy6"/>
    <dgm:cxn modelId="{F68EEEAF-9E1F-4865-88A1-DECAF0EC376B}" type="presParOf" srcId="{F2F551FA-3467-41A4-9619-CBFC843BB750}" destId="{215002E8-1558-45BC-9CDD-AAFB370E8622}" srcOrd="1" destOrd="0" presId="urn:microsoft.com/office/officeart/2005/8/layout/hierarchy6"/>
    <dgm:cxn modelId="{45EB7FC2-9472-4088-8538-9638B7B73926}" type="presParOf" srcId="{8664DBFE-D6AC-4111-80EC-2E22EF206476}" destId="{1E0B441C-2A30-4B2E-9DDD-0B73759E648C}" srcOrd="4" destOrd="0" presId="urn:microsoft.com/office/officeart/2005/8/layout/hierarchy6"/>
    <dgm:cxn modelId="{A7C41653-ADE3-426E-B2B2-074D3A4B7D8E}" type="presParOf" srcId="{8664DBFE-D6AC-4111-80EC-2E22EF206476}" destId="{FF0E7FF0-C0A1-487C-BDC2-9759E6384943}" srcOrd="5" destOrd="0" presId="urn:microsoft.com/office/officeart/2005/8/layout/hierarchy6"/>
    <dgm:cxn modelId="{F4FA90F8-2431-4F99-9354-30577ECDBB9C}" type="presParOf" srcId="{FF0E7FF0-C0A1-487C-BDC2-9759E6384943}" destId="{A7C938DB-70FF-40B3-8E20-E78B5F863FDB}" srcOrd="0" destOrd="0" presId="urn:microsoft.com/office/officeart/2005/8/layout/hierarchy6"/>
    <dgm:cxn modelId="{CCBC7E4A-B816-45C6-8F70-DD89C839F923}" type="presParOf" srcId="{FF0E7FF0-C0A1-487C-BDC2-9759E6384943}" destId="{9B29463B-DA73-4E52-8E67-0852DCEB66D8}" srcOrd="1" destOrd="0" presId="urn:microsoft.com/office/officeart/2005/8/layout/hierarchy6"/>
    <dgm:cxn modelId="{7579D204-A62E-443F-97C9-5175E04C7534}" type="presParOf" srcId="{411ECE67-DA7C-4E81-950A-1832BA2A9413}" destId="{AD26E418-341C-41A9-8672-890E22BADAD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ED4609-5C6B-4696-A2B3-457595E81B5A}">
      <dsp:nvSpPr>
        <dsp:cNvPr id="0" name=""/>
        <dsp:cNvSpPr/>
      </dsp:nvSpPr>
      <dsp:spPr>
        <a:xfrm>
          <a:off x="3809479" y="134560"/>
          <a:ext cx="1950162" cy="3891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Рельеф суши</a:t>
          </a:r>
          <a:endParaRPr lang="ru-RU" sz="1600" b="1" kern="1200" dirty="0"/>
        </a:p>
      </dsp:txBody>
      <dsp:txXfrm>
        <a:off x="3809479" y="134560"/>
        <a:ext cx="1950162" cy="389114"/>
      </dsp:txXfrm>
    </dsp:sp>
    <dsp:sp modelId="{379F422B-E22D-4665-8964-8B554E5847F9}">
      <dsp:nvSpPr>
        <dsp:cNvPr id="0" name=""/>
        <dsp:cNvSpPr/>
      </dsp:nvSpPr>
      <dsp:spPr>
        <a:xfrm>
          <a:off x="2574176" y="523675"/>
          <a:ext cx="2210383" cy="212001"/>
        </a:xfrm>
        <a:custGeom>
          <a:avLst/>
          <a:gdLst/>
          <a:ahLst/>
          <a:cxnLst/>
          <a:rect l="0" t="0" r="0" b="0"/>
          <a:pathLst>
            <a:path>
              <a:moveTo>
                <a:pt x="2210383" y="0"/>
              </a:moveTo>
              <a:lnTo>
                <a:pt x="2210383" y="106000"/>
              </a:lnTo>
              <a:lnTo>
                <a:pt x="0" y="106000"/>
              </a:lnTo>
              <a:lnTo>
                <a:pt x="0" y="21200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46878-10DD-4A68-877B-1BFEF8116D4E}">
      <dsp:nvSpPr>
        <dsp:cNvPr id="0" name=""/>
        <dsp:cNvSpPr/>
      </dsp:nvSpPr>
      <dsp:spPr>
        <a:xfrm>
          <a:off x="1907703" y="735676"/>
          <a:ext cx="1332947" cy="683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равнины</a:t>
          </a:r>
        </a:p>
      </dsp:txBody>
      <dsp:txXfrm>
        <a:off x="1907703" y="735676"/>
        <a:ext cx="1332947" cy="683016"/>
      </dsp:txXfrm>
    </dsp:sp>
    <dsp:sp modelId="{0BB0C4F5-BCA2-485A-AE33-C4B446A3380C}">
      <dsp:nvSpPr>
        <dsp:cNvPr id="0" name=""/>
        <dsp:cNvSpPr/>
      </dsp:nvSpPr>
      <dsp:spPr>
        <a:xfrm>
          <a:off x="1051815" y="1418693"/>
          <a:ext cx="1522361" cy="273206"/>
        </a:xfrm>
        <a:custGeom>
          <a:avLst/>
          <a:gdLst/>
          <a:ahLst/>
          <a:cxnLst/>
          <a:rect l="0" t="0" r="0" b="0"/>
          <a:pathLst>
            <a:path>
              <a:moveTo>
                <a:pt x="1522361" y="0"/>
              </a:moveTo>
              <a:lnTo>
                <a:pt x="1522361" y="136603"/>
              </a:lnTo>
              <a:lnTo>
                <a:pt x="0" y="136603"/>
              </a:lnTo>
              <a:lnTo>
                <a:pt x="0" y="27320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9C7829-5882-421D-901E-6C05A16631E5}">
      <dsp:nvSpPr>
        <dsp:cNvPr id="0" name=""/>
        <dsp:cNvSpPr/>
      </dsp:nvSpPr>
      <dsp:spPr>
        <a:xfrm>
          <a:off x="467544" y="1691899"/>
          <a:ext cx="1168542" cy="683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низменности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1 - 200 м</a:t>
          </a:r>
        </a:p>
      </dsp:txBody>
      <dsp:txXfrm>
        <a:off x="467544" y="1691899"/>
        <a:ext cx="1168542" cy="683016"/>
      </dsp:txXfrm>
    </dsp:sp>
    <dsp:sp modelId="{AC3B8184-FE25-4CE5-A493-9E10D9B7E5CD}">
      <dsp:nvSpPr>
        <dsp:cNvPr id="0" name=""/>
        <dsp:cNvSpPr/>
      </dsp:nvSpPr>
      <dsp:spPr>
        <a:xfrm>
          <a:off x="2528456" y="1418693"/>
          <a:ext cx="91440" cy="2732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603"/>
              </a:lnTo>
              <a:lnTo>
                <a:pt x="117728" y="136603"/>
              </a:lnTo>
              <a:lnTo>
                <a:pt x="117728" y="27320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649DF3-F4FF-431B-98F5-DE83250BD3A2}">
      <dsp:nvSpPr>
        <dsp:cNvPr id="0" name=""/>
        <dsp:cNvSpPr/>
      </dsp:nvSpPr>
      <dsp:spPr>
        <a:xfrm>
          <a:off x="1943443" y="1691899"/>
          <a:ext cx="1405483" cy="683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возвышенности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200 - 500 м</a:t>
          </a:r>
        </a:p>
      </dsp:txBody>
      <dsp:txXfrm>
        <a:off x="1943443" y="1691899"/>
        <a:ext cx="1405483" cy="683016"/>
      </dsp:txXfrm>
    </dsp:sp>
    <dsp:sp modelId="{1ED735FE-0243-4E3B-9F9B-2375627A20DC}">
      <dsp:nvSpPr>
        <dsp:cNvPr id="0" name=""/>
        <dsp:cNvSpPr/>
      </dsp:nvSpPr>
      <dsp:spPr>
        <a:xfrm>
          <a:off x="2574176" y="1418693"/>
          <a:ext cx="1594370" cy="273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603"/>
              </a:lnTo>
              <a:lnTo>
                <a:pt x="1594370" y="136603"/>
              </a:lnTo>
              <a:lnTo>
                <a:pt x="1594370" y="27320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E6095-7FCE-4DAB-83FD-4FC11B8F874F}">
      <dsp:nvSpPr>
        <dsp:cNvPr id="0" name=""/>
        <dsp:cNvSpPr/>
      </dsp:nvSpPr>
      <dsp:spPr>
        <a:xfrm>
          <a:off x="3656284" y="1691899"/>
          <a:ext cx="1024524" cy="683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плоскогорья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более 500 м</a:t>
          </a:r>
        </a:p>
      </dsp:txBody>
      <dsp:txXfrm>
        <a:off x="3656284" y="1691899"/>
        <a:ext cx="1024524" cy="683016"/>
      </dsp:txXfrm>
    </dsp:sp>
    <dsp:sp modelId="{F3C82309-6795-42E1-A308-65D6C99F0C35}">
      <dsp:nvSpPr>
        <dsp:cNvPr id="0" name=""/>
        <dsp:cNvSpPr/>
      </dsp:nvSpPr>
      <dsp:spPr>
        <a:xfrm>
          <a:off x="4784560" y="523675"/>
          <a:ext cx="2047750" cy="212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000"/>
              </a:lnTo>
              <a:lnTo>
                <a:pt x="2047750" y="106000"/>
              </a:lnTo>
              <a:lnTo>
                <a:pt x="2047750" y="21200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B9162-4AF2-498D-947D-9DD7F9FB6E92}">
      <dsp:nvSpPr>
        <dsp:cNvPr id="0" name=""/>
        <dsp:cNvSpPr/>
      </dsp:nvSpPr>
      <dsp:spPr>
        <a:xfrm>
          <a:off x="6130634" y="735676"/>
          <a:ext cx="1403352" cy="683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горы</a:t>
          </a:r>
        </a:p>
      </dsp:txBody>
      <dsp:txXfrm>
        <a:off x="6130634" y="735676"/>
        <a:ext cx="1403352" cy="683016"/>
      </dsp:txXfrm>
    </dsp:sp>
    <dsp:sp modelId="{F36FE889-3B2D-4A6F-B052-FE56B0FCB772}">
      <dsp:nvSpPr>
        <dsp:cNvPr id="0" name=""/>
        <dsp:cNvSpPr/>
      </dsp:nvSpPr>
      <dsp:spPr>
        <a:xfrm>
          <a:off x="5500429" y="1418693"/>
          <a:ext cx="1331882" cy="273206"/>
        </a:xfrm>
        <a:custGeom>
          <a:avLst/>
          <a:gdLst/>
          <a:ahLst/>
          <a:cxnLst/>
          <a:rect l="0" t="0" r="0" b="0"/>
          <a:pathLst>
            <a:path>
              <a:moveTo>
                <a:pt x="1331882" y="0"/>
              </a:moveTo>
              <a:lnTo>
                <a:pt x="1331882" y="136603"/>
              </a:lnTo>
              <a:lnTo>
                <a:pt x="0" y="136603"/>
              </a:lnTo>
              <a:lnTo>
                <a:pt x="0" y="27320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4FCD6-4D57-428F-B244-FAB2B4FA69E0}">
      <dsp:nvSpPr>
        <dsp:cNvPr id="0" name=""/>
        <dsp:cNvSpPr/>
      </dsp:nvSpPr>
      <dsp:spPr>
        <a:xfrm>
          <a:off x="4988167" y="1691899"/>
          <a:ext cx="1024524" cy="683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низкие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500 - 1000 м</a:t>
          </a:r>
        </a:p>
      </dsp:txBody>
      <dsp:txXfrm>
        <a:off x="4988167" y="1691899"/>
        <a:ext cx="1024524" cy="683016"/>
      </dsp:txXfrm>
    </dsp:sp>
    <dsp:sp modelId="{A7C4D28B-A9C8-4E3E-AB12-63A6649A2418}">
      <dsp:nvSpPr>
        <dsp:cNvPr id="0" name=""/>
        <dsp:cNvSpPr/>
      </dsp:nvSpPr>
      <dsp:spPr>
        <a:xfrm>
          <a:off x="6786591" y="1418693"/>
          <a:ext cx="91440" cy="2732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20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5CF2A5-23C6-455F-B233-D1EE43B4FF31}">
      <dsp:nvSpPr>
        <dsp:cNvPr id="0" name=""/>
        <dsp:cNvSpPr/>
      </dsp:nvSpPr>
      <dsp:spPr>
        <a:xfrm>
          <a:off x="6320049" y="1691899"/>
          <a:ext cx="1024524" cy="683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средние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1000 - 2000 м</a:t>
          </a:r>
        </a:p>
      </dsp:txBody>
      <dsp:txXfrm>
        <a:off x="6320049" y="1691899"/>
        <a:ext cx="1024524" cy="683016"/>
      </dsp:txXfrm>
    </dsp:sp>
    <dsp:sp modelId="{1E0B441C-2A30-4B2E-9DDD-0B73759E648C}">
      <dsp:nvSpPr>
        <dsp:cNvPr id="0" name=""/>
        <dsp:cNvSpPr/>
      </dsp:nvSpPr>
      <dsp:spPr>
        <a:xfrm>
          <a:off x="6832311" y="1418693"/>
          <a:ext cx="1331882" cy="273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603"/>
              </a:lnTo>
              <a:lnTo>
                <a:pt x="1331882" y="136603"/>
              </a:lnTo>
              <a:lnTo>
                <a:pt x="1331882" y="273206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938DB-70FF-40B3-8E20-E78B5F863FDB}">
      <dsp:nvSpPr>
        <dsp:cNvPr id="0" name=""/>
        <dsp:cNvSpPr/>
      </dsp:nvSpPr>
      <dsp:spPr>
        <a:xfrm>
          <a:off x="7651931" y="1691899"/>
          <a:ext cx="1024524" cy="683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высокие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более 2000 м</a:t>
          </a:r>
        </a:p>
      </dsp:txBody>
      <dsp:txXfrm>
        <a:off x="7651931" y="1691899"/>
        <a:ext cx="1024524" cy="683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4/47/Ethiopian_highlands_01_mod.jpg/640px-Ethiopian_highlands_01_mod.jpg?uselang=ru" TargetMode="External"/><Relationship Id="rId3" Type="http://schemas.openxmlformats.org/officeDocument/2006/relationships/hyperlink" Target="http://www.tonnel.ru/?l=gzl&amp;uid" TargetMode="External"/><Relationship Id="rId7" Type="http://schemas.openxmlformats.org/officeDocument/2006/relationships/hyperlink" Target="http://commons.wikimedia.org/wiki/File:Toubkal_7.90965W_31.05231N.jpg?uselang=ru" TargetMode="External"/><Relationship Id="rId2" Type="http://schemas.openxmlformats.org/officeDocument/2006/relationships/hyperlink" Target="http://ru.wikip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ergeydolya.livejournal.com/354124.html" TargetMode="External"/><Relationship Id="rId5" Type="http://schemas.openxmlformats.org/officeDocument/2006/relationships/hyperlink" Target="http://geography7.wikidot.com/surface-of-africa" TargetMode="External"/><Relationship Id="rId4" Type="http://schemas.openxmlformats.org/officeDocument/2006/relationships/hyperlink" Target="http://geography7.wdfiles.com/local--files/surface-of-africa/Tizi'n'Toubkal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8458200" cy="151216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Рельеф и полезные ископаемые </a:t>
            </a:r>
            <a:r>
              <a:rPr lang="ru-RU" sz="4000" dirty="0" err="1" smtClean="0">
                <a:solidFill>
                  <a:srgbClr val="FF0000"/>
                </a:solidFill>
              </a:rPr>
              <a:t>африки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212976"/>
            <a:ext cx="6211416" cy="316835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endParaRPr lang="ru-RU" dirty="0" smtClean="0"/>
          </a:p>
          <a:p>
            <a:pPr>
              <a:lnSpc>
                <a:spcPct val="80000"/>
              </a:lnSpc>
              <a:defRPr/>
            </a:pPr>
            <a:endParaRPr lang="ru-RU" dirty="0" smtClean="0"/>
          </a:p>
          <a:p>
            <a:pPr>
              <a:lnSpc>
                <a:spcPct val="80000"/>
              </a:lnSpc>
              <a:defRPr/>
            </a:pPr>
            <a:r>
              <a:rPr lang="ru-RU" sz="3000" dirty="0" smtClean="0"/>
              <a:t>Урок географии, 7 класс</a:t>
            </a:r>
          </a:p>
          <a:p>
            <a:pPr>
              <a:lnSpc>
                <a:spcPct val="80000"/>
              </a:lnSpc>
              <a:defRPr/>
            </a:pPr>
            <a:endParaRPr lang="ru-RU" sz="3000" dirty="0" smtClean="0"/>
          </a:p>
          <a:p>
            <a:pPr>
              <a:lnSpc>
                <a:spcPct val="80000"/>
              </a:lnSpc>
              <a:defRPr/>
            </a:pPr>
            <a:endParaRPr lang="ru-RU" sz="3200" dirty="0" smtClean="0"/>
          </a:p>
          <a:p>
            <a:pPr>
              <a:lnSpc>
                <a:spcPct val="80000"/>
              </a:lnSpc>
              <a:defRPr/>
            </a:pPr>
            <a:endParaRPr lang="ru-RU" sz="3200" dirty="0" smtClean="0"/>
          </a:p>
          <a:p>
            <a:pPr>
              <a:lnSpc>
                <a:spcPct val="80000"/>
              </a:lnSpc>
              <a:defRPr/>
            </a:pPr>
            <a:endParaRPr lang="ru-RU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РЕЛЬЕФ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25144"/>
            <a:ext cx="8686800" cy="19442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        Равнины занимают большую часть Африки. По преобладающим высотам материк можно разделить на Низкую Африку и Высокую Африку.</a:t>
            </a:r>
          </a:p>
          <a:p>
            <a:endParaRPr lang="ru-RU" sz="2000" dirty="0" smtClean="0"/>
          </a:p>
          <a:p>
            <a:pPr>
              <a:buNone/>
            </a:pP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</a:rPr>
              <a:t>            Определите по карте преобладающие высоты Низкой и Высокой Африки.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4" name="Рисунок 3" descr="F:\RES\Class7\Рельеф Африки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2656"/>
            <a:ext cx="612068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Работа с физической картой Африки.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2276871"/>
          <a:ext cx="8524056" cy="4032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3236885"/>
                <a:gridCol w="2235723"/>
                <a:gridCol w="2403376"/>
              </a:tblGrid>
              <a:tr h="1059579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формы</a:t>
                      </a:r>
                      <a:r>
                        <a:rPr lang="ru-RU" baseline="0" dirty="0" smtClean="0"/>
                        <a:t> рельефа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высшей точки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Абсолютная высота точки,</a:t>
                      </a:r>
                      <a:r>
                        <a:rPr lang="ru-RU" baseline="0" dirty="0" smtClean="0"/>
                        <a:t> м</a:t>
                      </a:r>
                      <a:endParaRPr lang="ru-RU" dirty="0"/>
                    </a:p>
                  </a:txBody>
                  <a:tcPr/>
                </a:tc>
              </a:tr>
              <a:tr h="4954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г.Тубкаль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4165</a:t>
                      </a:r>
                      <a:endParaRPr lang="ru-RU" dirty="0"/>
                    </a:p>
                  </a:txBody>
                  <a:tcPr/>
                </a:tc>
              </a:tr>
              <a:tr h="4954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Нагорье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Аххагар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г.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Тахат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54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Эфиопское нагорье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54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5895</a:t>
                      </a:r>
                      <a:endParaRPr lang="ru-RU" dirty="0"/>
                    </a:p>
                  </a:txBody>
                  <a:tcPr/>
                </a:tc>
              </a:tr>
              <a:tr h="4954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Плато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Дарфур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54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Нагорье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Тибести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3415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1556792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По физической карте Африке занесите в таблицу недостающие данные.</a:t>
            </a:r>
            <a:endParaRPr lang="ru-RU" sz="2000" dirty="0" smtClean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57200"/>
            <a:ext cx="7875984" cy="8382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Атласские</a:t>
            </a:r>
            <a:r>
              <a:rPr lang="ru-RU" b="1" dirty="0" smtClean="0"/>
              <a:t> горы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373216"/>
            <a:ext cx="8812088" cy="122413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2400" dirty="0" smtClean="0"/>
              <a:t>     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sz="6200" dirty="0" smtClean="0"/>
              <a:t>		На северо-западе материка находятся горы Атлас, северные молодые хребты которых располагаются на стыке двух </a:t>
            </a:r>
            <a:r>
              <a:rPr lang="ru-RU" sz="6200" dirty="0" err="1" smtClean="0"/>
              <a:t>литосферных</a:t>
            </a:r>
            <a:r>
              <a:rPr lang="ru-RU" sz="6200" dirty="0" smtClean="0"/>
              <a:t> плит. </a:t>
            </a:r>
          </a:p>
          <a:p>
            <a:pPr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5" name="Рисунок 4" descr="http://www.4sync.com/web/get/s.dolya/blog/Marocco/20110719_marocco_223.jpg"/>
          <p:cNvPicPr/>
          <p:nvPr/>
        </p:nvPicPr>
        <p:blipFill>
          <a:blip r:embed="rId2" cstate="print"/>
          <a:srcRect b="12542"/>
          <a:stretch>
            <a:fillRect/>
          </a:stretch>
        </p:blipFill>
        <p:spPr bwMode="auto">
          <a:xfrm>
            <a:off x="1403648" y="1484784"/>
            <a:ext cx="640871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/>
              <a:t>тубкаль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589240"/>
            <a:ext cx="8686800" cy="9229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Самая высокая вершина Атлас гора </a:t>
            </a:r>
            <a:r>
              <a:rPr lang="ru-RU" sz="2000" dirty="0" err="1" smtClean="0"/>
              <a:t>Тубкаль</a:t>
            </a:r>
            <a:r>
              <a:rPr lang="ru-RU" sz="2000" dirty="0" smtClean="0"/>
              <a:t> (4165 м), излюбленное место отдыха поклонников горнолыжного туризма.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http://upload.wikimedia.org/wikipedia/commons/thumb/8/82/Toubkal_7.90965W_31.05231N.jpg/640px-Toubkal_7.90965W_31.05231N.jpg?uselang=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84784"/>
            <a:ext cx="5184576" cy="3880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Вулкан </a:t>
            </a:r>
            <a:r>
              <a:rPr lang="ru-RU" sz="3200" b="1" dirty="0" err="1" smtClean="0"/>
              <a:t>килиманджаро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589241"/>
            <a:ext cx="8380040" cy="8640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600" dirty="0" smtClean="0"/>
              <a:t>Килиманджаро – один из крупнейших потухших вулканов в мире, самая высокая гора в Африке.</a:t>
            </a:r>
          </a:p>
          <a:p>
            <a:endParaRPr lang="ru-RU" dirty="0"/>
          </a:p>
        </p:txBody>
      </p:sp>
      <p:pic>
        <p:nvPicPr>
          <p:cNvPr id="4" name="Рисунок 3" descr="F:\RES\Class7\Вулкан Килиманджаро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450096"/>
            <a:ext cx="5940425" cy="395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8382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Эфиопское нагорье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33256"/>
            <a:ext cx="8686800" cy="77891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200" dirty="0" smtClean="0"/>
              <a:t>Эфиопское нагорье – огромный горный массив с цепями высоких гор и множеством отдельных потухших вулканов.</a:t>
            </a:r>
          </a:p>
          <a:p>
            <a:endParaRPr lang="ru-RU" dirty="0"/>
          </a:p>
        </p:txBody>
      </p:sp>
      <p:pic>
        <p:nvPicPr>
          <p:cNvPr id="23556" name="Picture 4" descr="http://upload.wikimedia.org/wikipedia/commons/thumb/4/47/Ethiopian_highlands_01_mod.jpg/640px-Ethiopian_highlands_01_mod.jpg?uselang=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12776"/>
            <a:ext cx="5375920" cy="4031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Драконовы горы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45224"/>
            <a:ext cx="8686800" cy="106694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200" dirty="0" smtClean="0"/>
              <a:t>Драконовы горы похожи на уступ, один склон которого пологий, а другой крутой, причем крутой склон короче пологого в два раза.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340768"/>
            <a:ext cx="5256692" cy="394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ПОЛЕЗНЫЕ ИСКОПАЕМЫЕ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301208"/>
            <a:ext cx="8812088" cy="144016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		Какая часть Африки богата рудными полезными ископаемыми магматического происхождения, а какая – полезными ископаемыми осадочного происхождения?</a:t>
            </a:r>
          </a:p>
          <a:p>
            <a:pPr>
              <a:buNone/>
            </a:pPr>
            <a:r>
              <a:rPr lang="ru-RU" dirty="0" smtClean="0"/>
              <a:t>		С чем связаны различия в размещении месторождений полезных ископаемых разного происхождения?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1" y="1052737"/>
            <a:ext cx="662473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вывод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18457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400" dirty="0" smtClean="0"/>
              <a:t>Полезные ископаемые осадочного происхождения, соответствуют равнинам, а это северная, западная и центральная части материка. </a:t>
            </a:r>
          </a:p>
          <a:p>
            <a:pPr>
              <a:buNone/>
            </a:pPr>
            <a:r>
              <a:rPr lang="ru-RU" sz="2400" dirty="0" smtClean="0"/>
              <a:t>		Полезные ископаемые магматического происхождения, соответствуют горному рельефу, а это восточная и юго-восточная части материка. </a:t>
            </a:r>
          </a:p>
          <a:p>
            <a:pPr>
              <a:buNone/>
            </a:pPr>
            <a:r>
              <a:rPr lang="ru-RU" sz="2400" dirty="0" smtClean="0"/>
              <a:t>		Следовательно, между строением земной коры, рельефом и полезными ископаемыми существует определенная связь, а именно: платформам соответствуют равнины и залежи осадочных полезных ископаемых.</a:t>
            </a:r>
          </a:p>
          <a:p>
            <a:pPr>
              <a:buNone/>
            </a:pPr>
            <a:r>
              <a:rPr lang="ru-RU" sz="2400" dirty="0" smtClean="0"/>
              <a:t>		 Полезные ископаемые магматического происхождения встречаются на равнинах, где кристаллический фундамент платформы подходит близко к земной поверхности, а также по линии разломов земной коры.</a:t>
            </a:r>
          </a:p>
          <a:p>
            <a:pPr>
              <a:buNone/>
            </a:pPr>
            <a:r>
              <a:rPr lang="ru-RU" sz="2400" dirty="0" smtClean="0"/>
              <a:t> 		Складчатым областям соответствуют горы и полезные ископаемые магматического происхождения. Осадочные полезные ископаемые встречаются в горах, образование которых происходило на месте древнего моря.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72008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Тест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08720"/>
            <a:ext cx="7776864" cy="5328592"/>
          </a:xfrm>
        </p:spPr>
        <p:txBody>
          <a:bodyPr>
            <a:normAutofit fontScale="32500" lnSpcReduction="20000"/>
          </a:bodyPr>
          <a:lstStyle/>
          <a:p>
            <a:pPr marL="514350" lvl="0" indent="-514350">
              <a:buNone/>
            </a:pPr>
            <a:r>
              <a:rPr lang="ru-RU" sz="6000" dirty="0" smtClean="0"/>
              <a:t>1. Располагаются на стыке двух </a:t>
            </a:r>
            <a:r>
              <a:rPr lang="ru-RU" sz="6000" dirty="0" err="1" smtClean="0"/>
              <a:t>литосферных</a:t>
            </a:r>
            <a:r>
              <a:rPr lang="ru-RU" sz="6000" dirty="0" smtClean="0"/>
              <a:t> плит</a:t>
            </a:r>
          </a:p>
          <a:p>
            <a:pPr marL="514350" indent="-514350">
              <a:buNone/>
            </a:pPr>
            <a:r>
              <a:rPr lang="ru-RU" sz="6000" dirty="0" smtClean="0">
                <a:solidFill>
                  <a:schemeClr val="accent2"/>
                </a:solidFill>
              </a:rPr>
              <a:t>1)Драконовы горы;     2) Капские горы;      3) </a:t>
            </a:r>
            <a:r>
              <a:rPr lang="ru-RU" sz="6000" dirty="0" err="1" smtClean="0">
                <a:solidFill>
                  <a:schemeClr val="accent2"/>
                </a:solidFill>
              </a:rPr>
              <a:t>Атласские</a:t>
            </a:r>
            <a:r>
              <a:rPr lang="ru-RU" sz="6000" dirty="0" smtClean="0">
                <a:solidFill>
                  <a:schemeClr val="accent2"/>
                </a:solidFill>
              </a:rPr>
              <a:t> горы; </a:t>
            </a:r>
          </a:p>
          <a:p>
            <a:pPr marL="514350" indent="-514350">
              <a:buNone/>
            </a:pPr>
            <a:endParaRPr lang="ru-RU" sz="6000" dirty="0" smtClean="0"/>
          </a:p>
          <a:p>
            <a:pPr marL="514350" lvl="0" indent="-514350">
              <a:buNone/>
            </a:pPr>
            <a:r>
              <a:rPr lang="ru-RU" sz="6000" dirty="0" smtClean="0"/>
              <a:t>2. Наивысшая точка Африки</a:t>
            </a:r>
          </a:p>
          <a:p>
            <a:pPr>
              <a:buNone/>
            </a:pPr>
            <a:r>
              <a:rPr lang="ru-RU" sz="6000" dirty="0" smtClean="0">
                <a:solidFill>
                  <a:schemeClr val="accent2"/>
                </a:solidFill>
              </a:rPr>
              <a:t>1)вулкан Килиманджаро;  2)вулкан Кения;   3)вулкан Камерун.  </a:t>
            </a:r>
          </a:p>
          <a:p>
            <a:pPr>
              <a:buNone/>
            </a:pPr>
            <a:endParaRPr lang="ru-RU" sz="6000" dirty="0" smtClean="0"/>
          </a:p>
          <a:p>
            <a:pPr lvl="0">
              <a:buNone/>
            </a:pPr>
            <a:r>
              <a:rPr lang="ru-RU" sz="6000" dirty="0" smtClean="0"/>
              <a:t>3. В Северной Африке и на побережье Гвинейского залива обнаружены огромные запасы</a:t>
            </a:r>
          </a:p>
          <a:p>
            <a:pPr>
              <a:buNone/>
            </a:pPr>
            <a:r>
              <a:rPr lang="ru-RU" sz="6000" dirty="0" smtClean="0">
                <a:solidFill>
                  <a:schemeClr val="accent2"/>
                </a:solidFill>
              </a:rPr>
              <a:t>1)медных руд;            2)алмазов;               3)нефти.</a:t>
            </a:r>
          </a:p>
          <a:p>
            <a:pPr>
              <a:buNone/>
            </a:pPr>
            <a:endParaRPr lang="ru-RU" sz="6000" dirty="0" smtClean="0"/>
          </a:p>
          <a:p>
            <a:pPr lvl="0">
              <a:buNone/>
            </a:pPr>
            <a:r>
              <a:rPr lang="ru-RU" sz="6000" dirty="0" smtClean="0"/>
              <a:t>4. Нагорье на востоке Африки</a:t>
            </a:r>
          </a:p>
          <a:p>
            <a:pPr lvl="0">
              <a:buNone/>
            </a:pPr>
            <a:r>
              <a:rPr lang="ru-RU" sz="6000" dirty="0" smtClean="0">
                <a:solidFill>
                  <a:schemeClr val="accent2"/>
                </a:solidFill>
              </a:rPr>
              <a:t>1)</a:t>
            </a:r>
            <a:r>
              <a:rPr lang="ru-RU" sz="6000" dirty="0" err="1" smtClean="0">
                <a:solidFill>
                  <a:schemeClr val="accent2"/>
                </a:solidFill>
              </a:rPr>
              <a:t>Ахаггар</a:t>
            </a:r>
            <a:r>
              <a:rPr lang="ru-RU" sz="6000" dirty="0" smtClean="0">
                <a:solidFill>
                  <a:schemeClr val="accent2"/>
                </a:solidFill>
              </a:rPr>
              <a:t>;                      2) Эфиопское;                  3) </a:t>
            </a:r>
            <a:r>
              <a:rPr lang="ru-RU" sz="6000" dirty="0" err="1" smtClean="0">
                <a:solidFill>
                  <a:schemeClr val="accent2"/>
                </a:solidFill>
              </a:rPr>
              <a:t>Тибести</a:t>
            </a:r>
            <a:r>
              <a:rPr lang="ru-RU" sz="6000" dirty="0" smtClean="0">
                <a:solidFill>
                  <a:schemeClr val="accent2"/>
                </a:solidFill>
              </a:rPr>
              <a:t>.</a:t>
            </a:r>
          </a:p>
          <a:p>
            <a:pPr>
              <a:buNone/>
            </a:pPr>
            <a:endParaRPr lang="ru-RU" sz="6000" dirty="0" smtClean="0"/>
          </a:p>
          <a:p>
            <a:pPr lvl="0">
              <a:buNone/>
            </a:pPr>
            <a:r>
              <a:rPr lang="ru-RU" sz="6000" dirty="0" smtClean="0"/>
              <a:t>5. Горы на юго-востоке Африки</a:t>
            </a:r>
          </a:p>
          <a:p>
            <a:pPr>
              <a:buNone/>
            </a:pPr>
            <a:r>
              <a:rPr lang="ru-RU" sz="6000" dirty="0" smtClean="0">
                <a:solidFill>
                  <a:schemeClr val="accent2"/>
                </a:solidFill>
              </a:rPr>
              <a:t>1)Драконовы горы;     2)Капские горы;        3)</a:t>
            </a:r>
            <a:r>
              <a:rPr lang="ru-RU" sz="6000" dirty="0" err="1" smtClean="0">
                <a:solidFill>
                  <a:schemeClr val="accent2"/>
                </a:solidFill>
              </a:rPr>
              <a:t>Атласские</a:t>
            </a:r>
            <a:r>
              <a:rPr lang="ru-RU" sz="6000" dirty="0" smtClean="0">
                <a:solidFill>
                  <a:schemeClr val="accent2"/>
                </a:solidFill>
              </a:rPr>
              <a:t> горы;</a:t>
            </a:r>
          </a:p>
          <a:p>
            <a:pPr lvl="0">
              <a:buNone/>
            </a:pPr>
            <a:r>
              <a:rPr lang="ru-RU" sz="6000" dirty="0" smtClean="0">
                <a:solidFill>
                  <a:schemeClr val="accent2"/>
                </a:solidFill>
              </a:rPr>
              <a:t>  </a:t>
            </a:r>
            <a:endParaRPr lang="ru-RU" sz="4000" dirty="0" smtClean="0">
              <a:solidFill>
                <a:schemeClr val="accent2"/>
              </a:solidFill>
            </a:endParaRPr>
          </a:p>
          <a:p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172400" y="4919008"/>
            <a:ext cx="864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1.3;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2.1;    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3.3;   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4.2; 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5.1.   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Цели и задачи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Сформировать у учащихся представление о тектоническом строении, рельефе и полезных ископаемых Африки – их составе, строении, расположении. </a:t>
            </a:r>
          </a:p>
          <a:p>
            <a:r>
              <a:rPr lang="ru-RU" dirty="0" smtClean="0"/>
              <a:t>Продолжить формирование умения устанавливать причинно-следственные связи,  работать с географическими картами и сопоставлять их.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Домашнее задание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  </a:t>
            </a:r>
            <a:r>
              <a:rPr lang="ru-RU" dirty="0" smtClean="0"/>
              <a:t> </a:t>
            </a:r>
            <a:r>
              <a:rPr lang="ru-RU" sz="2000" dirty="0" smtClean="0"/>
              <a:t>Обозначьте на контурной карте крупные форм рельефа и месторождения полезных ископаемых.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F:\RES\Class7\Капские горы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780928"/>
            <a:ext cx="590465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Список используемых источников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Библиотека электронных наглядных пособий «География 6 -10 классы»</a:t>
            </a:r>
          </a:p>
          <a:p>
            <a:r>
              <a:rPr lang="ru-RU" dirty="0" smtClean="0"/>
              <a:t>Никитин Н.А. Поурочные разработки по географии. 7 класс. – М.: «ВАКО»,2005</a:t>
            </a:r>
          </a:p>
          <a:p>
            <a:r>
              <a:rPr lang="ru-RU" u="sng" dirty="0" smtClean="0">
                <a:hlinkClick r:id="rId2"/>
              </a:rPr>
              <a:t>http://ru.wikipedia.org</a:t>
            </a:r>
            <a:endParaRPr lang="ru-RU" dirty="0" smtClean="0"/>
          </a:p>
          <a:p>
            <a:r>
              <a:rPr lang="ru-RU" u="sng" dirty="0" smtClean="0">
                <a:hlinkClick r:id="rId3"/>
              </a:rPr>
              <a:t>http://www.tonnel.ru/?l=gzl&amp;uid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http://geography7.wdfiles.com/local--files/surface-of-africa/Tizi%27n%27Toubkal.jpg</a:t>
            </a:r>
            <a:endParaRPr lang="ru-RU" dirty="0" smtClean="0"/>
          </a:p>
          <a:p>
            <a:r>
              <a:rPr lang="ru-RU" u="sng" dirty="0" smtClean="0">
                <a:hlinkClick r:id="rId5"/>
              </a:rPr>
              <a:t>http://geography7.wikidot.com/surface-of-africa</a:t>
            </a:r>
            <a:r>
              <a:rPr lang="ru-RU" dirty="0" smtClean="0"/>
              <a:t>	</a:t>
            </a:r>
          </a:p>
          <a:p>
            <a:r>
              <a:rPr lang="ru-RU" u="sng" dirty="0" smtClean="0">
                <a:hlinkClick r:id="rId6"/>
              </a:rPr>
              <a:t>http://sergeydolya.livejournal.com/354124.html</a:t>
            </a:r>
            <a:r>
              <a:rPr lang="ru-RU" dirty="0" smtClean="0"/>
              <a:t>    </a:t>
            </a:r>
          </a:p>
          <a:p>
            <a:r>
              <a:rPr lang="ru-RU" u="sng" dirty="0" smtClean="0">
                <a:hlinkClick r:id="rId7"/>
              </a:rPr>
              <a:t>http://commons.wikimedia.org/wiki/File:Toubkal_7.90965W_31.05231N.jpg?uselang=ru</a:t>
            </a:r>
            <a:endParaRPr lang="ru-RU" dirty="0" smtClean="0"/>
          </a:p>
          <a:p>
            <a:r>
              <a:rPr lang="ru-RU" u="sng" dirty="0" smtClean="0">
                <a:hlinkClick r:id="rId8"/>
              </a:rPr>
              <a:t>http://upload.wikimedia.org/wikipedia/commons/thumb/4/47/Ethiopian_highlands_01_mod.jpg/640px-Ethiopian_highlands_01_mod.jpg?uselang=ru</a:t>
            </a:r>
            <a:r>
              <a:rPr lang="ru-RU" dirty="0" smtClean="0"/>
              <a:t>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Повторение пройденного материала.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412776"/>
            <a:ext cx="4555232" cy="4752528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 smtClean="0"/>
              <a:t>Какое место по площади занимает Африка? </a:t>
            </a:r>
          </a:p>
          <a:p>
            <a:pPr lvl="0">
              <a:buNone/>
            </a:pPr>
            <a:r>
              <a:rPr lang="ru-RU" dirty="0" smtClean="0">
                <a:solidFill>
                  <a:srgbClr val="0070C0"/>
                </a:solidFill>
              </a:rPr>
              <a:t>     (Второе в мире)</a:t>
            </a:r>
            <a:endParaRPr lang="ru-RU" dirty="0" smtClean="0"/>
          </a:p>
          <a:p>
            <a:pPr lvl="0"/>
            <a:r>
              <a:rPr lang="ru-RU" dirty="0" smtClean="0"/>
              <a:t>В скольких полушариях расположена Африка?   </a:t>
            </a:r>
          </a:p>
          <a:p>
            <a:pPr lvl="0"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0070C0"/>
                </a:solidFill>
              </a:rPr>
              <a:t>(В четырех)</a:t>
            </a:r>
            <a:endParaRPr lang="ru-RU" dirty="0" smtClean="0"/>
          </a:p>
          <a:p>
            <a:pPr lvl="0"/>
            <a:r>
              <a:rPr lang="ru-RU" dirty="0" smtClean="0"/>
              <a:t>Чем является </a:t>
            </a:r>
            <a:r>
              <a:rPr lang="ru-RU" dirty="0" err="1" smtClean="0"/>
              <a:t>Альмади</a:t>
            </a:r>
            <a:r>
              <a:rPr lang="ru-RU" dirty="0" smtClean="0"/>
              <a:t>? </a:t>
            </a:r>
          </a:p>
          <a:p>
            <a:pPr lvl="0">
              <a:buNone/>
            </a:pPr>
            <a:r>
              <a:rPr lang="ru-RU" dirty="0" smtClean="0">
                <a:solidFill>
                  <a:srgbClr val="0070C0"/>
                </a:solidFill>
              </a:rPr>
              <a:t>      (Мысом)</a:t>
            </a:r>
          </a:p>
          <a:p>
            <a:pPr lvl="0"/>
            <a:r>
              <a:rPr lang="ru-RU" dirty="0" smtClean="0"/>
              <a:t>Какой мыс является крайней южной точкой Африки?</a:t>
            </a:r>
          </a:p>
          <a:p>
            <a:pPr lvl="0">
              <a:buNone/>
            </a:pPr>
            <a:r>
              <a:rPr lang="ru-RU" dirty="0" smtClean="0"/>
              <a:t>      </a:t>
            </a:r>
            <a:r>
              <a:rPr lang="ru-RU" dirty="0" smtClean="0">
                <a:solidFill>
                  <a:srgbClr val="0070C0"/>
                </a:solidFill>
              </a:rPr>
              <a:t>(Игольный)</a:t>
            </a:r>
            <a:endParaRPr lang="ru-RU" dirty="0" smtClean="0"/>
          </a:p>
          <a:p>
            <a:pPr lvl="0"/>
            <a:r>
              <a:rPr lang="ru-RU" dirty="0" smtClean="0"/>
              <a:t>Какой материк ближайший к Африке? </a:t>
            </a:r>
          </a:p>
          <a:p>
            <a:pPr lvl="0">
              <a:buNone/>
            </a:pPr>
            <a:r>
              <a:rPr lang="ru-RU" dirty="0" smtClean="0">
                <a:solidFill>
                  <a:srgbClr val="0070C0"/>
                </a:solidFill>
              </a:rPr>
              <a:t>      (Евразия)</a:t>
            </a:r>
            <a:endParaRPr lang="ru-RU" dirty="0" smtClean="0"/>
          </a:p>
          <a:p>
            <a:pPr lvl="0"/>
            <a:r>
              <a:rPr lang="ru-RU" dirty="0" smtClean="0"/>
              <a:t>Какой пролив отделяет Африку от Европы? </a:t>
            </a:r>
          </a:p>
          <a:p>
            <a:pPr lvl="0">
              <a:buNone/>
            </a:pPr>
            <a:r>
              <a:rPr lang="ru-RU" dirty="0" smtClean="0">
                <a:solidFill>
                  <a:srgbClr val="0070C0"/>
                </a:solidFill>
              </a:rPr>
              <a:t>     (Гибралтарский)</a:t>
            </a:r>
          </a:p>
          <a:p>
            <a:r>
              <a:rPr lang="ru-RU" dirty="0" smtClean="0"/>
              <a:t>Северный мыс Африки.</a:t>
            </a:r>
          </a:p>
          <a:p>
            <a:endParaRPr lang="ru-RU" dirty="0" smtClean="0"/>
          </a:p>
          <a:p>
            <a:pPr lvl="0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412776"/>
            <a:ext cx="417646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79512" y="278092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м. </a:t>
            </a:r>
            <a:r>
              <a:rPr lang="ru-RU" sz="1200" dirty="0" err="1" smtClean="0">
                <a:solidFill>
                  <a:schemeClr val="bg1"/>
                </a:solidFill>
              </a:rPr>
              <a:t>Альмади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5949280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м. Игольный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484785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66CCFF"/>
                </a:solidFill>
              </a:rPr>
              <a:t>Гибралтарский </a:t>
            </a:r>
          </a:p>
          <a:p>
            <a:r>
              <a:rPr lang="ru-RU" sz="1100" dirty="0" smtClean="0">
                <a:solidFill>
                  <a:srgbClr val="66CCFF"/>
                </a:solidFill>
              </a:rPr>
              <a:t>пролив</a:t>
            </a:r>
            <a:endParaRPr lang="ru-RU" sz="1100" dirty="0">
              <a:solidFill>
                <a:srgbClr val="66CC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4" y="580526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(</a:t>
            </a:r>
            <a:r>
              <a:rPr lang="ru-RU" dirty="0" err="1" smtClean="0">
                <a:solidFill>
                  <a:srgbClr val="0070C0"/>
                </a:solidFill>
              </a:rPr>
              <a:t>Бен-Секка</a:t>
            </a:r>
            <a:r>
              <a:rPr lang="ru-RU" dirty="0" smtClean="0">
                <a:solidFill>
                  <a:srgbClr val="0070C0"/>
                </a:solidFill>
              </a:rPr>
              <a:t>)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3688" y="1412776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м. </a:t>
            </a:r>
            <a:r>
              <a:rPr lang="ru-RU" sz="1200" dirty="0" err="1" smtClean="0">
                <a:solidFill>
                  <a:schemeClr val="bg1"/>
                </a:solidFill>
              </a:rPr>
              <a:t>Бен-Секка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Повторение пройденного материала.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5400600" cy="2448272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sz="2200" dirty="0" smtClean="0"/>
              <a:t>       Укажите имя путешественника</a:t>
            </a:r>
          </a:p>
          <a:p>
            <a:pPr>
              <a:buNone/>
            </a:pPr>
            <a:r>
              <a:rPr lang="ru-RU" sz="2200" i="1" dirty="0" smtClean="0"/>
              <a:t>	</a:t>
            </a: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Этот португальский мореплаватель открыл морской путь в Индию, обогнув Южную Африку, прошёл вдоль восточного побережья материка, пересек Индийский океан и достиг берегов Индостана. </a:t>
            </a:r>
          </a:p>
          <a:p>
            <a:pPr>
              <a:buNone/>
            </a:pPr>
            <a:r>
              <a:rPr lang="ru-RU" sz="29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    </a:t>
            </a:r>
            <a:endParaRPr lang="ru-RU" dirty="0" smtClean="0"/>
          </a:p>
          <a:p>
            <a:pPr lvl="0"/>
            <a:endParaRPr lang="ru-RU" sz="2900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484784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156176" y="551723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dirty="0" err="1" smtClean="0"/>
              <a:t>Васко</a:t>
            </a:r>
            <a:r>
              <a:rPr lang="ru-RU" sz="2400" dirty="0" smtClean="0"/>
              <a:t> да Гама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573016"/>
            <a:ext cx="33337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Повторение пройденного материала.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268760"/>
            <a:ext cx="4627240" cy="504056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Назовите имя знаменитого исследователя.</a:t>
            </a:r>
          </a:p>
          <a:p>
            <a:pPr>
              <a:buNone/>
            </a:pPr>
            <a:r>
              <a:rPr lang="ru-RU" i="1" dirty="0" smtClean="0"/>
              <a:t>	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пересек Южную Африку с запада на восток, исследовал реку Замбези, открыл на ней большой красивый водопад, названный им Виктория. </a:t>
            </a:r>
            <a:endParaRPr lang="ru-RU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Кто руководил экспедицией, которая с 1926 по 1927г. в Африке собрала 6000 образцов культурных растений?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345638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55576" y="602128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Давид Ливингстон</a:t>
            </a:r>
            <a:endParaRPr lang="ru-RU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410445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788024" y="573325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Николай Иванович Вавилов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Анализ карты: «Строение земной коры».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1124744"/>
            <a:ext cx="4392488" cy="381642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900" dirty="0" smtClean="0"/>
              <a:t>	На скольких </a:t>
            </a:r>
            <a:r>
              <a:rPr lang="ru-RU" sz="2900" dirty="0" err="1" smtClean="0"/>
              <a:t>литосферных</a:t>
            </a:r>
            <a:r>
              <a:rPr lang="ru-RU" sz="2900" dirty="0" smtClean="0"/>
              <a:t> плитах находится Африка? </a:t>
            </a:r>
            <a:endParaRPr lang="ru-RU" sz="29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3400" dirty="0" smtClean="0"/>
              <a:t> </a:t>
            </a:r>
          </a:p>
          <a:p>
            <a:pPr>
              <a:buNone/>
            </a:pPr>
            <a:r>
              <a:rPr lang="ru-RU" sz="2900" dirty="0" smtClean="0"/>
              <a:t>	Есть ли районы столкновения с другими плитами? Если ли есть, то где, и какие процессы происходят при столкновении? </a:t>
            </a:r>
            <a:endParaRPr lang="ru-RU" sz="29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3400" b="1" dirty="0" smtClean="0"/>
              <a:t> </a:t>
            </a:r>
            <a:endParaRPr lang="ru-RU" sz="3400" dirty="0" smtClean="0"/>
          </a:p>
          <a:p>
            <a:endParaRPr lang="ru-RU" sz="3400" dirty="0" smtClean="0"/>
          </a:p>
          <a:p>
            <a:pPr>
              <a:buNone/>
            </a:pPr>
            <a:r>
              <a:rPr lang="ru-RU" sz="2900" dirty="0" smtClean="0"/>
              <a:t>	Как называется плита и платформа, на которых расположен материк? </a:t>
            </a:r>
            <a:endParaRPr lang="ru-RU" sz="29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464496" cy="329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9512" y="5013176"/>
            <a:ext cx="87129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Горы какого возраста расположены на материке?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sz="2000" dirty="0" smtClean="0">
                <a:solidFill>
                  <a:schemeClr val="tx2"/>
                </a:solidFill>
              </a:rPr>
              <a:t>В каком направлении и с какой скоростью движется плита? </a:t>
            </a:r>
            <a:endParaRPr lang="ru-RU" sz="2000" dirty="0" smtClean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3073" y="4581128"/>
            <a:ext cx="5490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(</a:t>
            </a:r>
            <a:r>
              <a:rPr lang="ru-RU" i="1" dirty="0" smtClean="0">
                <a:solidFill>
                  <a:srgbClr val="0070C0"/>
                </a:solidFill>
              </a:rPr>
              <a:t>Африканская плита, Африканская платформа</a:t>
            </a:r>
            <a:r>
              <a:rPr lang="ru-RU" dirty="0" smtClean="0">
                <a:solidFill>
                  <a:srgbClr val="0070C0"/>
                </a:solidFill>
              </a:rPr>
              <a:t>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162880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(</a:t>
            </a:r>
            <a:r>
              <a:rPr lang="ru-RU" i="1" dirty="0" smtClean="0">
                <a:solidFill>
                  <a:srgbClr val="0070C0"/>
                </a:solidFill>
              </a:rPr>
              <a:t>На одной </a:t>
            </a:r>
            <a:r>
              <a:rPr lang="ru-RU" i="1" dirty="0" err="1" smtClean="0">
                <a:solidFill>
                  <a:srgbClr val="0070C0"/>
                </a:solidFill>
              </a:rPr>
              <a:t>литосферной</a:t>
            </a:r>
            <a:r>
              <a:rPr lang="ru-RU" i="1" dirty="0" smtClean="0">
                <a:solidFill>
                  <a:srgbClr val="0070C0"/>
                </a:solidFill>
              </a:rPr>
              <a:t> плите</a:t>
            </a:r>
            <a:r>
              <a:rPr lang="ru-RU" dirty="0" smtClean="0">
                <a:solidFill>
                  <a:srgbClr val="0070C0"/>
                </a:solidFill>
              </a:rPr>
              <a:t>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48064" y="306896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(</a:t>
            </a:r>
            <a:r>
              <a:rPr lang="ru-RU" i="1" dirty="0" smtClean="0">
                <a:solidFill>
                  <a:srgbClr val="0070C0"/>
                </a:solidFill>
              </a:rPr>
              <a:t>Сталкиваются Африканская и Евразийская плиты</a:t>
            </a:r>
            <a:r>
              <a:rPr lang="ru-RU" dirty="0" smtClean="0">
                <a:solidFill>
                  <a:srgbClr val="0070C0"/>
                </a:solidFill>
              </a:rPr>
              <a:t>.)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530120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(</a:t>
            </a:r>
            <a:r>
              <a:rPr lang="ru-RU" i="1" dirty="0" smtClean="0">
                <a:solidFill>
                  <a:srgbClr val="0070C0"/>
                </a:solidFill>
              </a:rPr>
              <a:t>Древние горы: Капские и Драконовы; молодые горы: Атлас)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623731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(Плита движется на северо-восток)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555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Сравнение тектонической и </a:t>
            </a:r>
            <a:br>
              <a:rPr lang="ru-RU" b="1" dirty="0" smtClean="0"/>
            </a:br>
            <a:r>
              <a:rPr lang="ru-RU" b="1" dirty="0" smtClean="0"/>
              <a:t>физической карт.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524056" cy="252028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 Что такое рельеф? </a:t>
            </a:r>
          </a:p>
          <a:p>
            <a:pPr>
              <a:buNone/>
            </a:pPr>
            <a:endParaRPr lang="ru-RU" i="1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В чем вы видите зависимость форм рельефа от строения земной коры материка? </a:t>
            </a:r>
          </a:p>
          <a:p>
            <a:endParaRPr lang="ru-RU" i="1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Вспомните изученные формы рельефа суши.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84482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(</a:t>
            </a:r>
            <a:r>
              <a:rPr lang="ru-RU" i="1" dirty="0" smtClean="0">
                <a:solidFill>
                  <a:srgbClr val="0070C0"/>
                </a:solidFill>
              </a:rPr>
              <a:t>Совокупность неровностей земной поверхности, различающихся по размерам, происхождению  и возрасту, называют рельефом)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99695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(</a:t>
            </a:r>
            <a:r>
              <a:rPr lang="ru-RU" i="1" dirty="0" smtClean="0">
                <a:solidFill>
                  <a:srgbClr val="0070C0"/>
                </a:solidFill>
              </a:rPr>
              <a:t>Равнины располагаются на платформах, а горы – в районах складчатостей.)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0" y="4149080"/>
          <a:ext cx="914400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200" b="1" dirty="0" err="1" smtClean="0"/>
              <a:t>восточно-африканские</a:t>
            </a:r>
            <a:r>
              <a:rPr lang="ru-RU" sz="3200" b="1" dirty="0" smtClean="0"/>
              <a:t> разломы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1554162"/>
            <a:ext cx="4104456" cy="46831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200" dirty="0" smtClean="0"/>
              <a:t>Какие формы рельефа преобладают в Африке?</a:t>
            </a:r>
          </a:p>
          <a:p>
            <a:pPr>
              <a:buNone/>
            </a:pP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		В чем причины разнообразия рельефа? </a:t>
            </a:r>
          </a:p>
          <a:p>
            <a:pPr>
              <a:buNone/>
            </a:pP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		В Восточной Африке находится самый крупный на суше разлом земной коры.  Он протянулся вдоль Красного моря через Эфиопское нагорье до устья реки Замбези. Подумайте, с чем связано его образование?</a:t>
            </a:r>
          </a:p>
          <a:p>
            <a:endParaRPr lang="ru-RU" dirty="0"/>
          </a:p>
        </p:txBody>
      </p:sp>
      <p:pic>
        <p:nvPicPr>
          <p:cNvPr id="4" name="Рисунок 3" descr="F:\RES\Class7\Восточно-Африканские разломы.jpg"/>
          <p:cNvPicPr/>
          <p:nvPr/>
        </p:nvPicPr>
        <p:blipFill>
          <a:blip r:embed="rId2" cstate="print"/>
          <a:srcRect r="48972"/>
          <a:stretch>
            <a:fillRect/>
          </a:stretch>
        </p:blipFill>
        <p:spPr bwMode="auto">
          <a:xfrm>
            <a:off x="683568" y="1556792"/>
            <a:ext cx="3960440" cy="470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Рельеф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484784"/>
            <a:ext cx="4248472" cy="475252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	Где находятся молодые горы? Как они называются?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		Могли ли молодые горы образоваться в центре Сахары?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		Где находятся низменности?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		В чем вы видите зависимость форм рельефа от строения земной коры материка?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710877" cy="4967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894</TotalTime>
  <Words>584</Words>
  <Application>Microsoft Office PowerPoint</Application>
  <PresentationFormat>Экран (4:3)</PresentationFormat>
  <Paragraphs>180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Метро</vt:lpstr>
      <vt:lpstr>Рельеф и полезные ископаемые африки</vt:lpstr>
      <vt:lpstr>Цели и задачи:</vt:lpstr>
      <vt:lpstr>Повторение пройденного материала. </vt:lpstr>
      <vt:lpstr>Повторение пройденного материала. </vt:lpstr>
      <vt:lpstr>Повторение пройденного материала. </vt:lpstr>
      <vt:lpstr>  Анализ карты: «Строение земной коры».  </vt:lpstr>
      <vt:lpstr> Сравнение тектонической и  физической карт. </vt:lpstr>
      <vt:lpstr> восточно-африканские разломы</vt:lpstr>
      <vt:lpstr>Рельеф</vt:lpstr>
      <vt:lpstr>РЕЛЬЕФ </vt:lpstr>
      <vt:lpstr>Работа с физической картой Африки.</vt:lpstr>
      <vt:lpstr>Атласские горы </vt:lpstr>
      <vt:lpstr>тубкаль</vt:lpstr>
      <vt:lpstr>Вулкан килиманджаро</vt:lpstr>
      <vt:lpstr>Эфиопское нагорье</vt:lpstr>
      <vt:lpstr>Драконовы горы</vt:lpstr>
      <vt:lpstr>ПОЛЕЗНЫЕ ИСКОПАЕМЫЕ. </vt:lpstr>
      <vt:lpstr>вывод</vt:lpstr>
      <vt:lpstr>Тест</vt:lpstr>
      <vt:lpstr>Домашнее задание</vt:lpstr>
      <vt:lpstr>Список используемых источников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Рельеф и полезные ископаемые африки</dc:title>
  <dc:creator>Слава</dc:creator>
  <cp:lastModifiedBy>Надя</cp:lastModifiedBy>
  <cp:revision>92</cp:revision>
  <dcterms:created xsi:type="dcterms:W3CDTF">2013-07-05T15:07:03Z</dcterms:created>
  <dcterms:modified xsi:type="dcterms:W3CDTF">2017-12-26T17:23:50Z</dcterms:modified>
</cp:coreProperties>
</file>