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02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</p:grpSp>
      <p:sp>
        <p:nvSpPr>
          <p:cNvPr id="618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65CB3-DB47-4722-800D-171E73BA4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7FA88-CF21-4E1F-B8C7-EC25A7C4AC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6C30E-7121-4EA0-BFC5-BA6083207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7E5E0-EF87-4BC3-81AF-E65EE4368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421C3-3994-45D2-BD13-54A0D3163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CF9CE-AE15-40F2-ADE0-A9C1DD4B8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DBEE1-53AA-4229-ACDA-736E651B5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5F05E-E87C-46D9-BA7C-8F78E57837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8E7BC-8D29-4907-A827-A2B0A06BB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01592-4608-4D72-B12E-2C0E5C2BF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385D0-84D3-4D2F-BE60-F27AE5B7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B0184-4471-4BB7-A612-2ED8ED6BB6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956D8-5EC8-47D6-9F0E-097AB42D3E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>
                  <a:cs typeface="Arial" pitchFamily="34" charset="0"/>
                </a:endParaRPr>
              </a:p>
            </p:txBody>
          </p:sp>
        </p:grpSp>
        <p:sp>
          <p:nvSpPr>
            <p:cNvPr id="5157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5158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defRPr>
            </a:lvl1pPr>
          </a:lstStyle>
          <a:p>
            <a:pPr>
              <a:defRPr/>
            </a:pPr>
            <a:fld id="{32763830-D586-436D-A24E-0ACC5E0B5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51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9" grpId="0"/>
      <p:bldP spid="5163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16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16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16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16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6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516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800" smtClean="0"/>
              <a:t>Графический вид изображения климата -климатограмма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Для учащихся в подготовке к ГИА и ЕГЭ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mtClean="0"/>
              <a:t> </a:t>
            </a:r>
            <a:r>
              <a:rPr lang="ru-RU" sz="6000" b="1" smtClean="0">
                <a:effectLst/>
              </a:rPr>
              <a:t>Как отличить: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Субэкваториальный </a:t>
            </a:r>
            <a:r>
              <a:rPr lang="ru-RU" sz="2800" dirty="0" smtClean="0">
                <a:solidFill>
                  <a:srgbClr val="FF0000"/>
                </a:solidFill>
              </a:rPr>
              <a:t>от Тропического муссонного климата?</a:t>
            </a:r>
            <a:endParaRPr lang="ru-RU" sz="2800" i="1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ru-RU" sz="2800" i="1" dirty="0" smtClean="0"/>
              <a:t> 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</a:rPr>
              <a:t>Режим осадков почти одинаков (летом жарко и сухо), да и количество тоже (в СЭ  2000 – 2500 мм, а в </a:t>
            </a:r>
            <a:r>
              <a:rPr lang="ru-RU" sz="2800" i="1" dirty="0" err="1" smtClean="0">
                <a:solidFill>
                  <a:schemeClr val="bg1">
                    <a:lumMod val="50000"/>
                  </a:schemeClr>
                </a:solidFill>
              </a:rPr>
              <a:t>Т.мус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</a:rPr>
              <a:t>. 1500 – 3500 мм). Разницу можно увидеть по амплитуде температур (СЭ – лето +30, зима - +26 0С; </a:t>
            </a:r>
            <a:r>
              <a:rPr lang="ru-RU" sz="2800" i="1" dirty="0" err="1" smtClean="0">
                <a:solidFill>
                  <a:schemeClr val="bg1">
                    <a:lumMod val="50000"/>
                  </a:schemeClr>
                </a:solidFill>
              </a:rPr>
              <a:t>Т.мус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</a:rPr>
              <a:t>. – лето +30, а зима +20 0С)</a:t>
            </a:r>
            <a:endParaRPr lang="ru-RU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ru-RU" sz="2800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000" b="1" dirty="0" smtClean="0"/>
              <a:t>Как отличить: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800" dirty="0" smtClean="0"/>
              <a:t>- </a:t>
            </a:r>
            <a:r>
              <a:rPr lang="ru-RU" sz="2800" dirty="0" smtClean="0">
                <a:solidFill>
                  <a:srgbClr val="FF0000"/>
                </a:solidFill>
              </a:rPr>
              <a:t>Экваториальный от Тропического влажного?</a:t>
            </a:r>
          </a:p>
          <a:p>
            <a:pPr marL="0" indent="0" eaLnBrk="1" hangingPunct="1">
              <a:buNone/>
              <a:defRPr/>
            </a:pPr>
            <a:r>
              <a:rPr lang="ru-RU" sz="2800" dirty="0" smtClean="0"/>
              <a:t>     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</a:rPr>
              <a:t>Режим осадков почти одинаков – количество осадков равномерно в течении года  (в Э более 2000 мм, в </a:t>
            </a:r>
            <a:r>
              <a:rPr lang="ru-RU" sz="2800" i="1" dirty="0" err="1" smtClean="0">
                <a:solidFill>
                  <a:schemeClr val="bg1">
                    <a:lumMod val="50000"/>
                  </a:schemeClr>
                </a:solidFill>
              </a:rPr>
              <a:t>Т.вл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</a:rPr>
              <a:t>. – от 1500 до 2500 мм), а температуры в течении года отличны – в Э. в течении года  почти одинаковые +24 - +26 0С, а в </a:t>
            </a:r>
            <a:r>
              <a:rPr lang="ru-RU" sz="2800" i="1" dirty="0" err="1" smtClean="0">
                <a:solidFill>
                  <a:schemeClr val="bg1">
                    <a:lumMod val="50000"/>
                  </a:schemeClr>
                </a:solidFill>
              </a:rPr>
              <a:t>Т.вл</a:t>
            </a:r>
            <a:r>
              <a:rPr lang="ru-RU" sz="2800" i="1" dirty="0" smtClean="0">
                <a:solidFill>
                  <a:schemeClr val="bg1">
                    <a:lumMod val="50000"/>
                  </a:schemeClr>
                </a:solidFill>
              </a:rPr>
              <a:t>. – зимой +17, а летом +26.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smtClean="0"/>
              <a:t>Решения некоторых заданий из ЕГЭ по теме «климат»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i="1" dirty="0" smtClean="0">
                <a:solidFill>
                  <a:srgbClr val="FF0000"/>
                </a:solidFill>
              </a:rPr>
              <a:t>Задача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№1.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Определите тип климата и климатический пояс (с указанием полушария), для которого характерны: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четкая сезонность режима температур и осадков, причем январские температуры около -20 градусов по Цельсию, июльские около +18;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максимум осадков наблюдается в июле – сентябре, минимум в декабре – феврале;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годовая сумма осадков – около 900 мм.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Решение: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1. Зима в январе – значит это северное полушарие.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2. Зимой отрицательные температуры, но летом температуры выше +10 – значит это умеренный пояс.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3. большинство осадков выпадает летом и много. Значит это муссонный климат.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546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i="1" dirty="0" smtClean="0">
                <a:solidFill>
                  <a:srgbClr val="FF0000"/>
                </a:solidFill>
              </a:rPr>
              <a:t>Задача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№2.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Определите тип климата и климатический пояс (с указанием полушария), для которого характерны: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четкая сезонность температурного режима; январские температуры около +17 градусов по Цельсию, июльские около 0;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осадки выпадают относительно регулярно;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b="1" dirty="0" smtClean="0">
                <a:solidFill>
                  <a:schemeClr val="bg1">
                    <a:lumMod val="50000"/>
                  </a:schemeClr>
                </a:solidFill>
              </a:rPr>
              <a:t>годовая сумма осадков около 1000 мм.</a:t>
            </a:r>
            <a:endParaRPr lang="ru-RU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Решение: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1. Зима в июле – значит это южное полушарие.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2. Зимние температуры около нуля – значит это субтропический пояс.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3. Осадки регулярны и много – значит это климат с умеренным увлажнением.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8165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800" b="1" i="1" dirty="0" smtClean="0">
                <a:solidFill>
                  <a:srgbClr val="FF0000"/>
                </a:solidFill>
              </a:rPr>
              <a:t>Задача №3.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ru-RU" sz="2800" b="1" dirty="0" smtClean="0">
                <a:solidFill>
                  <a:schemeClr val="bg1">
                    <a:lumMod val="50000"/>
                  </a:schemeClr>
                </a:solidFill>
              </a:rPr>
              <a:t>В какое время года выпадают осадки в субэкваториальных поясах?</a:t>
            </a:r>
            <a:endParaRPr lang="ru-RU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None/>
              <a:defRPr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Ответ: </a:t>
            </a:r>
          </a:p>
          <a:p>
            <a:pPr marL="0" indent="0" eaLnBrk="1" hangingPunct="1">
              <a:buNone/>
              <a:defRPr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Период засухи – зима. Но в северном полушарии зима в январе, а в южном – в июле. Значит: осадки выпадают в субэкваториальном поясе северного полушария в апреле – сентябре, максимум – в августе. В субэкваториальном поясе южного полушария в сентябре – апреле, максимум в декабре.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Построить климатограмму: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а) Нарисовать 12 столбцов – количество месяцев. Снизу их подписать первыми буквами.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б) Проанализировать данные и оформить легенду </a:t>
            </a:r>
            <a:r>
              <a:rPr lang="ru-RU" sz="2000" b="1" dirty="0" err="1" smtClean="0">
                <a:solidFill>
                  <a:schemeClr val="bg1">
                    <a:lumMod val="50000"/>
                  </a:schemeClr>
                </a:solidFill>
              </a:rPr>
              <a:t>климатограммы</a:t>
            </a: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. Я приняла решение – отмечать температуру через 10 градусов, а количество осадков – через 100 мм.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в) Сложить все показания количества осадков и сверху написать среднегодовой показатель.</a:t>
            </a:r>
          </a:p>
        </p:txBody>
      </p:sp>
      <p:pic>
        <p:nvPicPr>
          <p:cNvPr id="17412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6056" y="1340768"/>
            <a:ext cx="3744415" cy="4968552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smtClean="0"/>
              <a:t>Что нужно повторить?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Если остались вопросы, нужно найти в учебнике 7-го класса темы «Атмосфера и климаты Земли», «Климатические пояса» и повторить их.</a:t>
            </a:r>
          </a:p>
        </p:txBody>
      </p:sp>
      <p:pic>
        <p:nvPicPr>
          <p:cNvPr id="18436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341944"/>
            <a:ext cx="3744415" cy="5039384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 Описание климатограммы: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- столбцы в </a:t>
            </a:r>
            <a:r>
              <a:rPr lang="ru-RU" sz="2800" dirty="0" err="1" smtClean="0">
                <a:solidFill>
                  <a:schemeClr val="bg1">
                    <a:lumMod val="50000"/>
                  </a:schemeClr>
                </a:solidFill>
              </a:rPr>
              <a:t>климатограмме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  -         количество месяцев, снизу отмечены первые буквы месяцев. Иногда изображены 4 сезона, иногда не все месяцы.</a:t>
            </a:r>
          </a:p>
        </p:txBody>
      </p:sp>
      <p:pic>
        <p:nvPicPr>
          <p:cNvPr id="4100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0" y="1412875"/>
            <a:ext cx="4038600" cy="51562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476250"/>
            <a:ext cx="4038600" cy="565467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- слева отмечена шкала температур. Нулевая отметка может стоять как первая снизу, так и посередине.    Выше нуля – положительные температуры,  ниже – отрицательные.</a:t>
            </a:r>
          </a:p>
          <a:p>
            <a:pPr eaLnBrk="1" hangingPunct="1">
              <a:defRPr/>
            </a:pP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    - изотерма изображена линией, положительная – красной, отрицательная – синей.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549275"/>
            <a:ext cx="4038600" cy="558165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- справа отмечена шкала количества осадков.</a:t>
            </a:r>
          </a:p>
          <a:p>
            <a:pPr eaLnBrk="1" hangingPunct="1">
              <a:defRPr/>
            </a:pP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   - каждый синий столбец – среднемесячные показатели осадков, если мы их сложим, получим среднегодовое значение.</a:t>
            </a:r>
          </a:p>
          <a:p>
            <a:pPr eaLnBrk="1" hangingPunct="1">
              <a:defRPr/>
            </a:pPr>
            <a:r>
              <a:rPr lang="ru-RU" sz="2400" dirty="0" smtClean="0">
                <a:solidFill>
                  <a:schemeClr val="bg1">
                    <a:lumMod val="50000"/>
                  </a:schemeClr>
                </a:solidFill>
              </a:rPr>
              <a:t>   - сверху или снизу цифрой показано годовое количество осадков.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/>
              <a:t> По колебанию температуры можно определить климатический пояс: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/>
              <a:t> 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</a:rPr>
              <a:t>- если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t 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</a:rPr>
              <a:t>+24-+26 в течении всего года – значит это экваториальный пояс.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</a:rPr>
              <a:t>   - если амплитуда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</a:rPr>
              <a:t> незначительная (3-7 градуса) выше +20, значит – это субэкваториальный пояс.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</a:rPr>
              <a:t>   - если амплитуда больше, но зимние температуры не опускаются ниже +10, то это тропический пояс.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</a:rPr>
              <a:t>    - если зимние температуры ок. нуля, +3-+5, то это субтропики.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1800" dirty="0" smtClean="0">
                <a:solidFill>
                  <a:schemeClr val="bg1">
                    <a:lumMod val="50000"/>
                  </a:schemeClr>
                </a:solidFill>
              </a:rPr>
              <a:t>    - если появляются отрицательные температуры, то это умеренный, субполярный или полярный пояса.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1800" smtClean="0"/>
              <a:t> </a:t>
            </a:r>
          </a:p>
        </p:txBody>
      </p:sp>
      <p:pic>
        <p:nvPicPr>
          <p:cNvPr id="6149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628775"/>
            <a:ext cx="4038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 </a:t>
            </a:r>
            <a:r>
              <a:rPr lang="ru-RU" sz="2400" smtClean="0"/>
              <a:t>Тип климата можно определить не только по амплитуде температур, но и</a:t>
            </a:r>
            <a:r>
              <a:rPr lang="ru-RU" sz="4000" smtClean="0"/>
              <a:t> </a:t>
            </a:r>
            <a:r>
              <a:rPr lang="ru-RU" sz="2400" smtClean="0"/>
              <a:t>по количеству осадков и режиму их выпадения.</a:t>
            </a:r>
          </a:p>
        </p:txBody>
      </p:sp>
      <p:pic>
        <p:nvPicPr>
          <p:cNvPr id="7172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204864"/>
            <a:ext cx="2952328" cy="4417872"/>
          </a:xfrm>
        </p:spPr>
      </p:pic>
      <p:sp>
        <p:nvSpPr>
          <p:cNvPr id="16389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если 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годовое количество осадков более 2000 мм – это экваториальный или морской климат.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ru-RU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если </a:t>
            </a:r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осадков в течении года также много, но есть месяца засухи – это переменно-влажный климат.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-1193800" y="3213100"/>
            <a:ext cx="245343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dirty="0"/>
              <a:t>    - если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76250"/>
            <a:ext cx="4038600" cy="565467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3600" dirty="0" smtClean="0">
                <a:solidFill>
                  <a:schemeClr val="bg1">
                    <a:lumMod val="50000"/>
                  </a:schemeClr>
                </a:solidFill>
              </a:rPr>
              <a:t>- если среднегодовое количество осадков менее 150 мм – это полупустынный или пустынный климат.</a:t>
            </a:r>
          </a:p>
        </p:txBody>
      </p:sp>
      <p:pic>
        <p:nvPicPr>
          <p:cNvPr id="8195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4663" y="620713"/>
            <a:ext cx="4608512" cy="5510212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765175"/>
            <a:ext cx="4038600" cy="5365750"/>
          </a:xfrm>
        </p:spPr>
      </p:pic>
      <p:sp>
        <p:nvSpPr>
          <p:cNvPr id="204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620713"/>
            <a:ext cx="4038600" cy="5510212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800" dirty="0" smtClean="0"/>
              <a:t> 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если в летнее время осадков очень мало, а зимой - много (среднегодовое  от 700 до 1000 мм), то это средиземноморский климат.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92150"/>
            <a:ext cx="4038600" cy="543877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если, наоборот, в зимнее время осадков мало, а 2/3 осадков выпадает летом, то это муссонный климат. В умеренном поясе в таком климате годовое количество не превышает 800 мм, а в субтропиках достигает 1500 мм.</a:t>
            </a:r>
          </a:p>
        </p:txBody>
      </p:sp>
      <p:pic>
        <p:nvPicPr>
          <p:cNvPr id="10243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765175"/>
            <a:ext cx="4038600" cy="536575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 По режиму температур можно определить полушария:</a:t>
            </a:r>
          </a:p>
        </p:txBody>
      </p:sp>
      <p:pic>
        <p:nvPicPr>
          <p:cNvPr id="11267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9388" y="1600200"/>
            <a:ext cx="4536628" cy="4852988"/>
          </a:xfrm>
        </p:spPr>
      </p:pic>
      <p:sp>
        <p:nvSpPr>
          <p:cNvPr id="1434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400" dirty="0" smtClean="0"/>
              <a:t> 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- если понижение температуры (зима) в январе – это </a:t>
            </a:r>
            <a:r>
              <a:rPr lang="ru-RU" sz="2800" dirty="0" err="1" smtClean="0">
                <a:solidFill>
                  <a:schemeClr val="bg1">
                    <a:lumMod val="50000"/>
                  </a:schemeClr>
                </a:solidFill>
              </a:rPr>
              <a:t>климатограмма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 северного полушария.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endParaRPr lang="ru-RU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- если понижение температуры (зима) в июле – это </a:t>
            </a:r>
            <a:r>
              <a:rPr lang="ru-RU" sz="2800" dirty="0" err="1" smtClean="0">
                <a:solidFill>
                  <a:schemeClr val="bg1">
                    <a:lumMod val="50000"/>
                  </a:schemeClr>
                </a:solidFill>
              </a:rPr>
              <a:t>климатограмма</a:t>
            </a:r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 южного полушария.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лобус">
  <a:themeElements>
    <a:clrScheme name="Глобус 9">
      <a:dk1>
        <a:srgbClr val="5B7B65"/>
      </a:dk1>
      <a:lt1>
        <a:srgbClr val="FFFFFF"/>
      </a:lt1>
      <a:dk2>
        <a:srgbClr val="88D0D0"/>
      </a:dk2>
      <a:lt2>
        <a:srgbClr val="336600"/>
      </a:lt2>
      <a:accent1>
        <a:srgbClr val="00CC66"/>
      </a:accent1>
      <a:accent2>
        <a:srgbClr val="4E7050"/>
      </a:accent2>
      <a:accent3>
        <a:srgbClr val="C3E4E4"/>
      </a:accent3>
      <a:accent4>
        <a:srgbClr val="DADADA"/>
      </a:accent4>
      <a:accent5>
        <a:srgbClr val="AAE2B8"/>
      </a:accent5>
      <a:accent6>
        <a:srgbClr val="466548"/>
      </a:accent6>
      <a:hlink>
        <a:srgbClr val="FFFFCC"/>
      </a:hlink>
      <a:folHlink>
        <a:srgbClr val="9CE8A3"/>
      </a:folHlink>
    </a:clrScheme>
    <a:fontScheme name="Глобус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лобус 9">
        <a:dk1>
          <a:srgbClr val="5B7B65"/>
        </a:dk1>
        <a:lt1>
          <a:srgbClr val="FFFFFF"/>
        </a:lt1>
        <a:dk2>
          <a:srgbClr val="88D0D0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3E4E4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918</Words>
  <Application>Microsoft Office PowerPoint</Application>
  <PresentationFormat>Экран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Глобус</vt:lpstr>
      <vt:lpstr>Графический вид изображения климата -климатограмма</vt:lpstr>
      <vt:lpstr> Описание климатограммы:</vt:lpstr>
      <vt:lpstr>Презентация PowerPoint</vt:lpstr>
      <vt:lpstr> По колебанию температуры можно определить климатический пояс:</vt:lpstr>
      <vt:lpstr> Тип климата можно определить не только по амплитуде температур, но и по количеству осадков и режиму их выпадения.</vt:lpstr>
      <vt:lpstr>Презентация PowerPoint</vt:lpstr>
      <vt:lpstr>Презентация PowerPoint</vt:lpstr>
      <vt:lpstr>Презентация PowerPoint</vt:lpstr>
      <vt:lpstr> По режиму температур можно определить полушария:</vt:lpstr>
      <vt:lpstr> Как отличить:</vt:lpstr>
      <vt:lpstr>Как отличить:</vt:lpstr>
      <vt:lpstr>Решения некоторых заданий из ЕГЭ по теме «климат»</vt:lpstr>
      <vt:lpstr>Презентация PowerPoint</vt:lpstr>
      <vt:lpstr>Презентация PowerPoint</vt:lpstr>
      <vt:lpstr> Построить климатограмму:</vt:lpstr>
      <vt:lpstr>Что нужно повторить?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Графический вид изображения климата -климатограмма</dc:title>
  <dc:creator>Толя</dc:creator>
  <cp:lastModifiedBy>Александр</cp:lastModifiedBy>
  <cp:revision>9</cp:revision>
  <dcterms:created xsi:type="dcterms:W3CDTF">2013-04-03T01:36:10Z</dcterms:created>
  <dcterms:modified xsi:type="dcterms:W3CDTF">2018-01-03T17:47:41Z</dcterms:modified>
</cp:coreProperties>
</file>