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9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3BB18C-3F40-4A50-9095-951919A5C36D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7D230F-4D64-4174-9310-A48AD54C8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105414"/>
          </a:xfrm>
        </p:spPr>
        <p:txBody>
          <a:bodyPr/>
          <a:lstStyle/>
          <a:p>
            <a:r>
              <a:rPr lang="ru-RU" dirty="0" smtClean="0"/>
              <a:t>Подготовил</a:t>
            </a:r>
            <a:r>
              <a:rPr lang="en-US" dirty="0" smtClean="0"/>
              <a:t>:</a:t>
            </a:r>
            <a:r>
              <a:rPr lang="ru-RU" dirty="0" smtClean="0"/>
              <a:t> Ученик 11 Б класса</a:t>
            </a:r>
          </a:p>
          <a:p>
            <a:r>
              <a:rPr lang="ru-RU" dirty="0" smtClean="0"/>
              <a:t>Коваленко Дмитрий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Защитники </a:t>
            </a:r>
            <a:r>
              <a:rPr lang="ru-RU" b="0" dirty="0" smtClean="0"/>
              <a:t>И ГЕРОИ Воронежского края или города Борисоглебска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scheme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scheme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scheme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23528" y="188640"/>
            <a:ext cx="882047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Оборонительная операция калининского фронта в районе Белый. 2.7-22.7.42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02.07.1942 - 22.07.1942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Ржевско-Сычевская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30.7-6.9.42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30.07.1942 - 06.09.1942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Великолукская наступательная операция. 24.11.42 г.-20.1.43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24.11.1942 - 20.01.1943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Ржевско-сычевская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25.11-20.12.42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25.11.1942 - 20.12.1942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Операция Северо-Западного фронта по ликвидации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Демянского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плацдарма. 15.2-1.3.43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15.02.1943 - 01.03.1943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Ржевско-Вяземская наступательная операция. 2.3-1.4.43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02.03.1943 - 01.04.1943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Наступательные бои Северо-Западного фронта в районе Старая Русса. 4.3-17.3.43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04.03.1943 - 17.03.1943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Духовщинская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13.8-19.9.43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13.08.1943 - 19.09.1943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Смоленская наступательная операция. 15.9-2.10.43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15.09.1943 - 02.10.1943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Невельская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6.10-10.10.43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06.10.1943 - 10.10.1943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Полоцко-Витебская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1.11-21.11.43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01.11.1943 - 21.11.1943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Городокская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13.12-31.12.43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13.12.1943 - 31.12.1943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37321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Витебская наступательная операция. 3.2-13.3.44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03.02.1944 - 13.03.1944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5-й удар. Разгром немцев в Белоруссии. Июнь-июль 1944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01.06.1944 - 31.07.1944</a:t>
            </a:r>
            <a:endParaRPr lang="ru-RU" dirty="0"/>
          </a:p>
        </p:txBody>
      </p:sp>
      <p:pic>
        <p:nvPicPr>
          <p:cNvPr id="3084" name="Picture 12" descr="http://map-site.narod.ru/rgevsichevskn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705599"/>
          </a:xfrm>
          <a:prstGeom prst="rect">
            <a:avLst/>
          </a:prstGeom>
          <a:noFill/>
        </p:spPr>
      </p:pic>
      <p:pic>
        <p:nvPicPr>
          <p:cNvPr id="3086" name="Picture 14" descr="http://rvsn.ruzhany.info/voen_maps/rjevsko_vjazemskaja19430302_19430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85" y="0"/>
            <a:ext cx="5589515" cy="6858000"/>
          </a:xfrm>
          <a:prstGeom prst="rect">
            <a:avLst/>
          </a:prstGeom>
          <a:noFill/>
        </p:spPr>
      </p:pic>
      <p:pic>
        <p:nvPicPr>
          <p:cNvPr id="3088" name="Picture 16" descr="http://www.krepost-smolensk.ru/photos/med/346_d0974p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7"/>
            <a:ext cx="9087520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88640"/>
            <a:ext cx="88924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Витебская наступательная операция. 23.6-28.6.44 г. (Операция 5-го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23.06.1944 - 28.06.1944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Витебско-Оршанская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23.6-28.6.44 г. (Операция 5-го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23.06.1944 - 28.06.1944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Минская наступательная операция. 29.6-4.7.44 г. (Операция 5-го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29.06.1944 - 04.07.1944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Полоцкая наступательная операция. 29.6-16.7.44 г. (Операция 5-го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29.06.1944 - 16.07.1944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Шауляйская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 и отражение контрударов противника в районах западнее и северо-западнее Шауляй. 17.7-28.8.44 г. (Операция 5-го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17.07.1944 - 28.08.1944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8-й удар. Разгром немцев в Прибалтике. Сентябрь-октябрь 1944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01.09.1944 - 31.10.1944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Рижская наступательная операция (1 этап). 14.9-28.9.44 г. (Операция 8-го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14.09.1944 - 28.09.1944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3645024"/>
            <a:ext cx="882047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Мемельская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наступательная операция. 5.10-12.10.44 г. (Операция 8-го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05.10.1944 - 12.10.1944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Рижская наступательная операция (2 этап). 6.10-21.10.44 г. (Операция 8-го удара)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06.10.1944 - 21.10.1944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Восточно-Прусская наступательная операция 3-го и 2-го Белорусских фронтов. 13.1-25.4.45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13.01.1945 - 25.04.1945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Уничтожение восточно-прусской группировки противника юго-западнее г. Кенигсберг. 13.3-29.3.45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13.03.1945 - 29.03.1945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5373216"/>
            <a:ext cx="8748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Кенигсбергская наступательная операция. 6.4-9.4.45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06.04.1945 - 09.04.1945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Уничтожение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земландской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E515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группировки немцев. 13.4-25.4.45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13.04.1945 - 25.04.1945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 descr="http://velikaya_otechestvennaya_voyna.academic.ru/pictures/velikaya_otechestvennaya_voyna/vovo44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724" y="0"/>
            <a:ext cx="5232276" cy="6237312"/>
          </a:xfrm>
          <a:prstGeom prst="rect">
            <a:avLst/>
          </a:prstGeom>
          <a:noFill/>
        </p:spPr>
      </p:pic>
      <p:pic>
        <p:nvPicPr>
          <p:cNvPr id="2055" name="Picture 7" descr="http://shophopnews.ru/karta/front_armiya_oper/polotsk_op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0009" cy="6237312"/>
          </a:xfrm>
          <a:prstGeom prst="rect">
            <a:avLst/>
          </a:prstGeom>
          <a:noFill/>
        </p:spPr>
      </p:pic>
      <p:pic>
        <p:nvPicPr>
          <p:cNvPr id="2057" name="Picture 9" descr="http://shophopnews.ru/karta/front_armiya_oper/memel_o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-3138"/>
            <a:ext cx="5256584" cy="686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6789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Коваленко Григорий Федорович</a:t>
            </a:r>
            <a:endParaRPr lang="ru-RU" sz="3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836712"/>
            <a:ext cx="60486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рождения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__.__.1921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Место рождения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Воронежская обл., Грибановский р-н, с.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Власовка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1988840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и место призыва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Баррикадный РВК, Сталинградская обл., г. Сталинград, Баррикадный р-н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365104"/>
            <a:ext cx="286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Погиб под Сталинградом</a:t>
            </a:r>
            <a:endParaRPr lang="ru-RU" dirty="0"/>
          </a:p>
        </p:txBody>
      </p:sp>
      <p:pic>
        <p:nvPicPr>
          <p:cNvPr id="1033" name="Picture 9" descr="http://dok.opredelim.com/pars_docs/refs/53/52611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718"/>
            <a:ext cx="9143999" cy="5967282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51520" y="2636912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выбытия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01.12.1942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23528" y="3284984"/>
            <a:ext cx="864096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Место выбытия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Сталинградская обл.,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Калачевский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р-н,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Мариновский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с/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Мариновка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368152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atin typeface="Arial" pitchFamily="34" charset="0"/>
              </a:rPr>
              <a:t>Коваленко Андрей Федорович</a:t>
            </a:r>
            <a:r>
              <a:rPr lang="ru-RU" sz="4400" dirty="0" smtClean="0">
                <a:latin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836712"/>
            <a:ext cx="8892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рождения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__.__.1911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Место рождения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Воронежская обл., Борисоглебский р-н, с.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Власовка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1520" y="2060848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и место призыва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__.__.1932 Борисоглебский РВК, Воронежская обл., Борисоглебский р-н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2708920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выбытия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19.08.1946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51520" y="3356992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Первичное место захоронения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Румыния,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жуд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Бихор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г.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Орадеа-Маре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(он же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Орадя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), кладбище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836712"/>
            <a:ext cx="1336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капитан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5091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Работал связным в секретной роте.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0"/>
            <a:ext cx="5861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Брехов</a:t>
            </a:r>
            <a:r>
              <a:rPr lang="ru-RU" sz="2800" b="1" dirty="0" smtClean="0"/>
              <a:t> Константин Владимирович</a:t>
            </a:r>
            <a:endParaRPr lang="ru-RU" sz="2800" b="1" dirty="0"/>
          </a:p>
        </p:txBody>
      </p:sp>
      <p:pic>
        <p:nvPicPr>
          <p:cNvPr id="8194" name="Picture 2" descr="http://vrn-pobeda.narod.ru/images/bre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123728" cy="28699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356992"/>
            <a:ext cx="212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Герой Советского Союза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692696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Родился 5 октября 1918 года в селе Малые </a:t>
            </a:r>
            <a:r>
              <a:rPr lang="ru-RU" b="1" dirty="0" err="1" smtClean="0"/>
              <a:t>Алабухи</a:t>
            </a:r>
            <a:r>
              <a:rPr lang="ru-RU" b="1" dirty="0" smtClean="0"/>
              <a:t> Первые ныне Грибановского района Воронежской области в крестьянской семье. </a:t>
            </a:r>
            <a:br>
              <a:rPr lang="ru-RU" b="1" dirty="0" smtClean="0"/>
            </a:br>
            <a:r>
              <a:rPr lang="ru-RU" b="1" dirty="0" smtClean="0"/>
              <a:t>В 1938 году окончил Борисоглебский железнодорожный техникум и аэроклуб. В Красную Армию призван в 1938 году. </a:t>
            </a:r>
            <a:br>
              <a:rPr lang="ru-RU" b="1" dirty="0" smtClean="0"/>
            </a:br>
            <a:r>
              <a:rPr lang="ru-RU" b="1" dirty="0" smtClean="0"/>
              <a:t>В 1940 году окончил Борисоглебскую военную авиационную школу пилотов. С началом Великой Отечественной войны - в действующей армии. </a:t>
            </a:r>
            <a:br>
              <a:rPr lang="ru-RU" b="1" dirty="0" smtClean="0"/>
            </a:br>
            <a:r>
              <a:rPr lang="ru-RU" b="1" dirty="0" smtClean="0"/>
              <a:t>Сражался с врагом на Западном, Северо-Западном и 3-м Белорусском фронтах. Принимал активное участие в битве под Москвой (с 1965 года – город-герой), в освобождении Белоруссии, Литвы, громил гитлеровцев в Восточной Пруссии. </a:t>
            </a:r>
            <a:br>
              <a:rPr lang="ru-RU" b="1" dirty="0" smtClean="0"/>
            </a:br>
            <a:r>
              <a:rPr lang="ru-RU" b="1" dirty="0" smtClean="0"/>
              <a:t>В боях был трижды ранен, но всякий раз возвращался в строй. Член ВКП(б)/КПСС с 1942 года. </a:t>
            </a:r>
            <a:endParaRPr lang="ru-RU" dirty="0"/>
          </a:p>
        </p:txBody>
      </p:sp>
      <p:pic>
        <p:nvPicPr>
          <p:cNvPr id="8" name="Picture 2" descr="http://www.znamenxram.prihod.ru/users/45/1445/editor_files/image/%D1%86%D0%B5%D1%80%D0%BA%D0%BE%D0%B2%D1%8C%20%D0%98%D0%BE%D0%B0%D0%BD%D0%BD%D0%B0%20%D0%91%D0%BE%D0%B3%D0%BE%D1%81%D0%BB%D0%BE%D0%B2%D0%B0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18223"/>
            <a:ext cx="7020271" cy="4539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Командир эскадрильи 62-го штурмового авиационного полка (233-я штурмовая авиационная дивизия, 1-я воздушная армия, Западный фронт) капитан Константин </a:t>
            </a:r>
            <a:r>
              <a:rPr lang="ru-RU" b="1" dirty="0" err="1" smtClean="0"/>
              <a:t>Брехов</a:t>
            </a:r>
            <a:r>
              <a:rPr lang="ru-RU" b="1" dirty="0" smtClean="0"/>
              <a:t> к 30 декабря 1942 года совершил восемьдесят пять успешных боевых вылетов на штурмовку огневых позиций, скоплений боевой техники и живой силы противника. Своими разящими штурмовыми ударами он вывел из строя до двадцати танков, двадцать орудий, шесть блиндажей, уничтожил на аэродромах восемь вражеских самолётов. </a:t>
            </a:r>
            <a:endParaRPr lang="ru-RU" dirty="0"/>
          </a:p>
        </p:txBody>
      </p:sp>
      <p:pic>
        <p:nvPicPr>
          <p:cNvPr id="7174" name="Picture 6" descr="http://www.ownlib.ru/i/73/736/7366/73665/i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49" y="1988841"/>
            <a:ext cx="7105651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Указом Президиума Верховного Совета СССР от 1 мая 1943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капитану Брехову Константину Владимировичу присвоено звание Героя Советского Союза с вручением ордена Ленина и медали «Золотая Звезда» (№ 937). </a:t>
            </a:r>
            <a:endParaRPr lang="ru-RU" dirty="0"/>
          </a:p>
        </p:txBody>
      </p:sp>
      <p:pic>
        <p:nvPicPr>
          <p:cNvPr id="6152" name="Picture 8" descr="http://moypolk.ru/sites/default/files/soldier-awards/131209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-1"/>
            <a:ext cx="4788025" cy="68851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3212976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После войны отважный лётчик-штурмовик продолжал службу в ВВС СССР. </a:t>
            </a:r>
            <a:br>
              <a:rPr lang="ru-RU" b="1" dirty="0" smtClean="0"/>
            </a:br>
            <a:r>
              <a:rPr lang="ru-RU" b="1" dirty="0" smtClean="0"/>
              <a:t>В 1947 году он окончил Высшие лётно-тактические курсы, а в 1955 году - Военно-воздушную академию. </a:t>
            </a:r>
            <a:br>
              <a:rPr lang="ru-RU" b="1" dirty="0" smtClean="0"/>
            </a:br>
            <a:r>
              <a:rPr lang="ru-RU" b="1" dirty="0" smtClean="0"/>
              <a:t>С 1962 года полковник </a:t>
            </a:r>
            <a:r>
              <a:rPr lang="ru-RU" b="1" dirty="0" err="1" smtClean="0"/>
              <a:t>Брехов</a:t>
            </a:r>
            <a:r>
              <a:rPr lang="ru-RU" b="1" dirty="0" smtClean="0"/>
              <a:t> К.В. - в запасе, а затем в отставке.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600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Заслуженный ветеран в 1958-1973 годах жил в административном центре Оренбургской области – городе Оренбурге, где с 1962 по 1970 год командовал подразделением гражданской авиации, а позже переехал на постоянное место жительства в административный центр Воронежской области – город Воронеж, и до ухода на пенсию работал инженером на автотранспортном предприятии №1. </a:t>
            </a:r>
            <a:br>
              <a:rPr lang="ru-RU" b="1" dirty="0" smtClean="0"/>
            </a:br>
            <a:r>
              <a:rPr lang="ru-RU" b="1" dirty="0" smtClean="0"/>
              <a:t>Скончался 18 ноября 1987 года. Похоронен в Воронеже на Коминтерновском кладбище. </a:t>
            </a:r>
            <a:br>
              <a:rPr lang="ru-RU" b="1" dirty="0" smtClean="0"/>
            </a:br>
            <a:r>
              <a:rPr lang="ru-RU" b="1" dirty="0" smtClean="0"/>
              <a:t>Награждён орденом Ленина, орденами Красного Знамени, Александра Невского, Отечественной войны 1-й степени, тремя орденами Красной Звезды, медалями. </a:t>
            </a:r>
            <a:br>
              <a:rPr lang="ru-RU" b="1" dirty="0" smtClean="0"/>
            </a:br>
            <a:r>
              <a:rPr lang="ru-RU" b="1" dirty="0" smtClean="0"/>
              <a:t>Постановлением администрации города Воронежа от 5 июля 2001 года № 647, в целях увековечивания памяти о Герое Советского Союза К. В. Брехове, на фасаде дома № 88, по улице </a:t>
            </a:r>
            <a:r>
              <a:rPr lang="ru-RU" b="1" dirty="0" err="1" smtClean="0"/>
              <a:t>Хользунова</a:t>
            </a:r>
            <a:r>
              <a:rPr lang="ru-RU" b="1" dirty="0" smtClean="0"/>
              <a:t>, в котором с 1977 по 1987 год жил Герой, установлена мемориальная доска.</a:t>
            </a:r>
            <a:endParaRPr lang="ru-RU" dirty="0"/>
          </a:p>
        </p:txBody>
      </p:sp>
      <p:sp>
        <p:nvSpPr>
          <p:cNvPr id="5122" name="AutoShape 2" descr="https://www.miloserdie.ru/pic2/140508/orden010.jpg?c545c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arhsvoboda.ru/wp-content/uploads/2016/02/o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558" y="1"/>
            <a:ext cx="2881442" cy="3645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28183" y="3645024"/>
            <a:ext cx="2979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Орденами Красного Знамени</a:t>
            </a:r>
            <a:endParaRPr lang="ru-RU" dirty="0"/>
          </a:p>
        </p:txBody>
      </p:sp>
      <p:pic>
        <p:nvPicPr>
          <p:cNvPr id="5126" name="Picture 6" descr="http://press-unity.com/sites/default/files/field/image/orden-alesandra-nevsk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197214" cy="4365104"/>
          </a:xfrm>
          <a:prstGeom prst="rect">
            <a:avLst/>
          </a:prstGeom>
          <a:noFill/>
        </p:spPr>
      </p:pic>
      <p:pic>
        <p:nvPicPr>
          <p:cNvPr id="5128" name="Picture 8" descr="http://www.metronews.ru/novosti/nagrada-orden-krasnoj-zvezdy-spustja-70-let-nashla-svoego-geroja/TpomeA---x9BN75ptWojqc/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00450"/>
            <a:ext cx="52578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Чкалов Валерий Павлович 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5842" name="Picture 2" descr="http://marinika.biz/images/vrn/imena/1chkalo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23933"/>
            <a:ext cx="2784308" cy="3341171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31840" y="1052736"/>
            <a:ext cx="579715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02.02.1904-15.012.1938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Известный советский летчик. Командир экипажа при беспосадочных перелетах Москва – остров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Москва – Северный полюс – США. В 1922-1923годах учился в Борисоглебской летной школе. Погиб при испытании нового истребителя. В 1974 г. в г. Борисоглебске перед зданием учебного корпуса высшего военного авиационного училища летчиков им. Чкалова был открыт памятник герою.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2549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Никитин.</a:t>
            </a:r>
            <a:br>
              <a:rPr lang="ru-RU" sz="3600" dirty="0" smtClean="0"/>
            </a:br>
            <a:r>
              <a:rPr lang="ru-RU" sz="3600" dirty="0" smtClean="0"/>
              <a:t>Василий Афанасьевич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Родился в селе под Рамонью 20 августа 1925 года. На фронт 17-летний паренек попал, приписав себе лишний год. В действующую армию его направили после окончания курсов при Свердловском танковом училище. Он воевал в составе 1-го Белорусского в должности командира орудия, механика-водителя. Доводилось командовать танком – в звании старшего сержанта (офицеров не хватало). В составе 2-й гвардейской танковой армии Василий Никитин преодолел 2700 километров, участвовал в освобождении 30 городов, форсировании четырех рек. Особенно наш земляк отличился в боях на польской земле. В январе 1945-го он, действуя в головной походной заставе, способствовал решению сложной боевой задачи батальона, уничтожив множество военной техники и живой силы противника. 27 февраля 1945-го за образцовое выполнение заданий командования и проявленные мужество и героизм гвардии старший сержант Василий Никитин был удостоен звания Героя Советского Союза.</a:t>
            </a:r>
            <a:endParaRPr lang="ru-RU" dirty="0"/>
          </a:p>
        </p:txBody>
      </p:sp>
      <p:pic>
        <p:nvPicPr>
          <p:cNvPr id="36866" name="Picture 2" descr="http://voronej.bezformata.ru/content/image127220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762500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264696" cy="1219200"/>
          </a:xfrm>
        </p:spPr>
        <p:txBody>
          <a:bodyPr/>
          <a:lstStyle/>
          <a:p>
            <a:r>
              <a:rPr lang="ru-RU" dirty="0" smtClean="0"/>
              <a:t>Герои есть в каждой семье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remnik.ru/sites/default/files/files/db/img_20140507_184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435846" cy="4581128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3419872" y="2204864"/>
            <a:ext cx="18722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рождения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15.07.1919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419872" y="980728"/>
            <a:ext cx="50760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Место рождения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Воронежская обл., Грибановский р-н, с.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Власовка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419872" y="3140968"/>
            <a:ext cx="2376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Дата выбытия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14.04.1945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Причина выбытия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убит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5" name="AutoShape 9" descr="https://cdn.pamyat-naroda.ru/images3/Memorial/Z/001/033-0011458-0840/00000198.jpg"/>
          <p:cNvSpPr>
            <a:spLocks noChangeAspect="1" noChangeArrowheads="1"/>
          </p:cNvSpPr>
          <p:nvPr/>
        </p:nvSpPr>
        <p:spPr bwMode="auto">
          <a:xfrm>
            <a:off x="155575" y="-3962400"/>
            <a:ext cx="12192000" cy="825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https://cdn.pamyat-naroda.ru/images3/Memorial/Z/001/033-0011458-0840/00000198.jpg"/>
          <p:cNvSpPr>
            <a:spLocks noChangeAspect="1" noChangeArrowheads="1"/>
          </p:cNvSpPr>
          <p:nvPr/>
        </p:nvSpPr>
        <p:spPr bwMode="auto">
          <a:xfrm>
            <a:off x="155575" y="-3962400"/>
            <a:ext cx="12192000" cy="825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Окончил 10 классов средней школы во </a:t>
            </a:r>
            <a:r>
              <a:rPr lang="ru-RU" dirty="0" err="1" smtClean="0"/>
              <a:t>Власовке</a:t>
            </a:r>
            <a:r>
              <a:rPr lang="ru-RU" dirty="0" smtClean="0"/>
              <a:t>  </a:t>
            </a:r>
            <a:r>
              <a:rPr lang="ru-RU" dirty="0"/>
              <a:t>и Борисоглебское летное училище. Василий Федорович изначально выбрал для себя профессию военного </a:t>
            </a:r>
            <a:r>
              <a:rPr lang="ru-RU" dirty="0" smtClean="0"/>
              <a:t>лётчика . Поэтому нет ничего удивительного что он пошел добровольцем на фронт.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Коваленко Василий Федорович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908720"/>
            <a:ext cx="167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Ст. лейтенант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2132856"/>
            <a:ext cx="3541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Коваленко Василию Федоровичу присвоено звание Героя Советского Союза с вручением ордена Ленина, ордена Красной Звезды , Ордена Отечественной войны первой степени и др.</a:t>
            </a:r>
            <a:endParaRPr lang="ru-RU" dirty="0"/>
          </a:p>
        </p:txBody>
      </p:sp>
      <p:pic>
        <p:nvPicPr>
          <p:cNvPr id="7170" name="Picture 2" descr="http://ay-company.ru/wp-content/uploads/2016/05/orden_vo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2132856"/>
            <a:ext cx="5095875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371</TotalTime>
  <Words>697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Защитники И ГЕРОИ Воронежского края или города Борисоглебска</vt:lpstr>
      <vt:lpstr>Слайд 2</vt:lpstr>
      <vt:lpstr>Слайд 3</vt:lpstr>
      <vt:lpstr>Слайд 4</vt:lpstr>
      <vt:lpstr>Слайд 5</vt:lpstr>
      <vt:lpstr>Чкалов Валерий Павлович  </vt:lpstr>
      <vt:lpstr>Никитин. Василий Афанасьевич</vt:lpstr>
      <vt:lpstr>Герои есть в каждой семье</vt:lpstr>
      <vt:lpstr>Коваленко Василий Федорович</vt:lpstr>
      <vt:lpstr>Слайд 10</vt:lpstr>
      <vt:lpstr>Слайд 11</vt:lpstr>
      <vt:lpstr>Коваленко Григорий Федорович</vt:lpstr>
      <vt:lpstr>Коваленко Андрей Федорович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Надя</cp:lastModifiedBy>
  <cp:revision>39</cp:revision>
  <dcterms:created xsi:type="dcterms:W3CDTF">2016-09-11T10:25:38Z</dcterms:created>
  <dcterms:modified xsi:type="dcterms:W3CDTF">2017-12-19T21:14:32Z</dcterms:modified>
</cp:coreProperties>
</file>